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ommentAuthors.xml" ContentType="application/vnd.openxmlformats-officedocument.presentationml.commentAuthors+xml"/>
  <Override PartName="/ppt/embeddings/oleObject1.wdp" ContentType="image/vnd.ms-photo"/>
  <Override PartName="/ppt/embeddings/oleObject10" ContentType="application/vnd.openxmlformats-officedocument.spreadsheetml.sheet"/>
  <Override PartName="/ppt/embeddings/oleObject2.wdp" ContentType="image/vnd.ms-photo"/>
  <Override PartName="/ppt/embeddings/oleObject3.wdp" ContentType="image/vnd.ms-photo"/>
  <Override PartName="/ppt/embeddings/oleObject4" ContentType="application/vnd.openxmlformats-officedocument.spreadsheetml.sheet"/>
  <Override PartName="/ppt/embeddings/oleObject5" ContentType="application/vnd.openxmlformats-officedocument.spreadsheetml.sheet"/>
  <Override PartName="/ppt/embeddings/oleObject6" ContentType="application/vnd.openxmlformats-officedocument.spreadsheetml.sheet"/>
  <Override PartName="/ppt/embeddings/oleObject7" ContentType="application/vnd.openxmlformats-officedocument.spreadsheetml.sheet"/>
  <Override PartName="/ppt/embeddings/oleObject8" ContentType="application/vnd.openxmlformats-officedocument.spreadsheetml.sheet"/>
  <Override PartName="/ppt/embeddings/oleObject9" ContentType="application/vnd.openxmlformats-officedocument.spreadsheetml.sheet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9" r:id="rId1"/>
    <p:sldMasterId id="2147483690" r:id="rId2"/>
    <p:sldMasterId id="214748369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은영" initials="EYK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29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10" y="13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slide" Target="slides/slide83.xml"  /><Relationship Id="rId87" Type="http://schemas.openxmlformats.org/officeDocument/2006/relationships/slide" Target="slides/slide84.xml"  /><Relationship Id="rId88" Type="http://schemas.openxmlformats.org/officeDocument/2006/relationships/slide" Target="slides/slide85.xml"  /><Relationship Id="rId89" Type="http://schemas.openxmlformats.org/officeDocument/2006/relationships/slide" Target="slides/slide86.xml"  /><Relationship Id="rId9" Type="http://schemas.openxmlformats.org/officeDocument/2006/relationships/slide" Target="slides/slide6.xml"  /><Relationship Id="rId90" Type="http://schemas.openxmlformats.org/officeDocument/2006/relationships/commentAuthors" Target="commentAuthors.xml"  /><Relationship Id="rId91" Type="http://schemas.openxmlformats.org/officeDocument/2006/relationships/presProps" Target="presProps.xml"  /><Relationship Id="rId92" Type="http://schemas.openxmlformats.org/officeDocument/2006/relationships/viewProps" Target="viewProps.xml"  /><Relationship Id="rId93" Type="http://schemas.openxmlformats.org/officeDocument/2006/relationships/theme" Target="theme/theme1.xml"  /><Relationship Id="rId94" Type="http://schemas.openxmlformats.org/officeDocument/2006/relationships/tableStyles" Target="tableStyles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4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5"  /></Relationships>
</file>

<file path=ppt/charts/_rels/chart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6"  /></Relationships>
</file>

<file path=ppt/charts/_rels/chart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7"  /></Relationships>
</file>

<file path=ppt/charts/_rels/chart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8"  /></Relationships>
</file>

<file path=ppt/charts/_rels/chart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9"  /></Relationships>
</file>

<file path=ppt/charts/_rels/chart7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0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598D-4F5C-9247-953215D1E8E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8D-4F5C-9247-953215D1E8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8D-4F5C-9247-953215D1E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61C-4775-8560-E91EFFBFE69A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1C-4775-8560-E91EFFBFE6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1C-4775-8560-E91EFFBFE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1013-4D38-B6DF-A27F7B375433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013-4D38-B6DF-A27F7B37543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13-4D38-B6DF-A27F7B37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AC24-40D8-AF55-86E706A4254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24-40D8-AF55-86E706A4254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24-40D8-AF55-86E706A42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4-4FC1-B696-1F7168482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74-4FC1-B696-1F7168482F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74-4FC1-B696-1F7168482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2-46CD-BB6C-7EC730D1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62-46CD-BB6C-7EC730D1B4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62-46CD-BB6C-7EC730D1B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axId val="145873152"/>
        <c:axId val="145874944"/>
      </c:barChart>
      <c:catAx>
        <c:axId val="14587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4944"/>
        <c:crosses val="autoZero"/>
        <c:auto val="1"/>
        <c:lblAlgn val="ctr"/>
        <c:lblOffset val="100"/>
        <c:noMultiLvlLbl val="0"/>
      </c:catAx>
      <c:valAx>
        <c:axId val="145874944"/>
        <c:scaling>
          <c:orientation val="minMax"/>
        </c:scaling>
        <c:delete val="0"/>
        <c:axPos val="l"/>
        <c:majorGridlines>
          <c:spPr>
            <a:ln w="19050">
              <a:solidFill>
                <a:schemeClr val="bg1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2-4F52-8B8B-35CBD74E7A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2-4F52-8B8B-35CBD74E7A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2-4F52-8B8B-35CBD74E7A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2-4F52-8B8B-35CBD74E7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5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4491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65487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accent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slideLayout" Target="../slideLayouts/slideLayout12.xml"  /><Relationship Id="rId11" Type="http://schemas.openxmlformats.org/officeDocument/2006/relationships/slideLayout" Target="../slideLayouts/slideLayout13.xml"  /><Relationship Id="rId12" Type="http://schemas.openxmlformats.org/officeDocument/2006/relationships/slideLayout" Target="../slideLayouts/slideLayout14.xml"  /><Relationship Id="rId13" Type="http://schemas.openxmlformats.org/officeDocument/2006/relationships/slideLayout" Target="../slideLayouts/slideLayout15.xml"  /><Relationship Id="rId14" Type="http://schemas.openxmlformats.org/officeDocument/2006/relationships/slideLayout" Target="../slideLayouts/slideLayout16.xml"  /><Relationship Id="rId15" Type="http://schemas.openxmlformats.org/officeDocument/2006/relationships/slideLayout" Target="../slideLayouts/slideLayout17.xml"  /><Relationship Id="rId16" Type="http://schemas.openxmlformats.org/officeDocument/2006/relationships/slideLayout" Target="../slideLayouts/slideLayout18.xml"  /><Relationship Id="rId17" Type="http://schemas.openxmlformats.org/officeDocument/2006/relationships/slideLayout" Target="../slideLayouts/slideLayout19.xml"  /><Relationship Id="rId18" Type="http://schemas.openxmlformats.org/officeDocument/2006/relationships/slideLayout" Target="../slideLayouts/slideLayout20.xml"  /><Relationship Id="rId19" Type="http://schemas.openxmlformats.org/officeDocument/2006/relationships/slideLayout" Target="../slideLayouts/slideLayout21.xml"  /><Relationship Id="rId2" Type="http://schemas.openxmlformats.org/officeDocument/2006/relationships/slideLayout" Target="../slideLayouts/slideLayout4.xml"  /><Relationship Id="rId20" Type="http://schemas.openxmlformats.org/officeDocument/2006/relationships/slideLayout" Target="../slideLayouts/slideLayout22.xml"  /><Relationship Id="rId21" Type="http://schemas.openxmlformats.org/officeDocument/2006/relationships/slideLayout" Target="../slideLayouts/slideLayout23.xml"  /><Relationship Id="rId22" Type="http://schemas.openxmlformats.org/officeDocument/2006/relationships/theme" Target="../theme/theme2.xml"  /><Relationship Id="rId3" Type="http://schemas.openxmlformats.org/officeDocument/2006/relationships/slideLayout" Target="../slideLayouts/slideLayout5.xml"  /><Relationship Id="rId4" Type="http://schemas.openxmlformats.org/officeDocument/2006/relationships/slideLayout" Target="../slideLayouts/slideLayout6.xml"  /><Relationship Id="rId5" Type="http://schemas.openxmlformats.org/officeDocument/2006/relationships/slideLayout" Target="../slideLayouts/slideLayout7.xml"  /><Relationship Id="rId6" Type="http://schemas.openxmlformats.org/officeDocument/2006/relationships/slideLayout" Target="../slideLayouts/slideLayout8.xml"  /><Relationship Id="rId7" Type="http://schemas.openxmlformats.org/officeDocument/2006/relationships/slideLayout" Target="../slideLayouts/slideLayout9.xml"  /><Relationship Id="rId8" Type="http://schemas.openxmlformats.org/officeDocument/2006/relationships/slideLayout" Target="../slideLayouts/slideLayout10.xml"  /><Relationship Id="rId9" Type="http://schemas.openxmlformats.org/officeDocument/2006/relationships/slideLayout" Target="../slideLayouts/slideLayout1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theme" Target="../theme/theme3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81" r:id="rId17"/>
    <p:sldLayoutId id="2147483679" r:id="rId18"/>
    <p:sldLayoutId id="2147483684" r:id="rId19"/>
    <p:sldLayoutId id="2147483660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image" Target="../media/image17.png"  /><Relationship Id="rId11" Type="http://schemas.openxmlformats.org/officeDocument/2006/relationships/image" Target="../media/image18.png"  /><Relationship Id="rId12" Type="http://schemas.openxmlformats.org/officeDocument/2006/relationships/image" Target="../media/image19.png"  /><Relationship Id="rId13" Type="http://schemas.openxmlformats.org/officeDocument/2006/relationships/image" Target="../media/image20.png"  /><Relationship Id="rId14" Type="http://schemas.openxmlformats.org/officeDocument/2006/relationships/image" Target="../media/image21.png"  /><Relationship Id="rId15" Type="http://schemas.openxmlformats.org/officeDocument/2006/relationships/image" Target="../media/image22.png"  /><Relationship Id="rId16" Type="http://schemas.openxmlformats.org/officeDocument/2006/relationships/image" Target="../media/image23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6.png"  /><Relationship Id="rId2" Type="http://schemas.openxmlformats.org/officeDocument/2006/relationships/image" Target="../media/image9.png"  /><Relationship Id="rId20" Type="http://schemas.openxmlformats.org/officeDocument/2006/relationships/image" Target="../media/image27.png"  /><Relationship Id="rId21" Type="http://schemas.microsoft.com/office/2007/relationships/hdphoto" Target="../embeddings/oleObject2.wdp"  /><Relationship Id="rId22" Type="http://schemas.openxmlformats.org/officeDocument/2006/relationships/image" Target="../media/image1.png"  /><Relationship Id="rId23" Type="http://schemas.microsoft.com/office/2007/relationships/hdphoto" Target="../embeddings/oleObject1.wdp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6.png"  /><Relationship Id="rId3" Type="http://schemas.microsoft.com/office/2007/relationships/hdphoto" Target="../embeddings/oleObject3.wdp"  /><Relationship Id="rId4" Type="http://schemas.openxmlformats.org/officeDocument/2006/relationships/image" Target="../media/image1.png"  /><Relationship Id="rId5" Type="http://schemas.microsoft.com/office/2007/relationships/hdphoto" Target="../embeddings/oleObject1.wdp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3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.png"  /><Relationship Id="rId3" Type="http://schemas.openxmlformats.org/officeDocument/2006/relationships/image" Target="../media/image4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5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6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chart" Target="../charts/chart1.xml"  /><Relationship Id="rId3" Type="http://schemas.openxmlformats.org/officeDocument/2006/relationships/chart" Target="../charts/chart2.xml"  /><Relationship Id="rId4" Type="http://schemas.openxmlformats.org/officeDocument/2006/relationships/chart" Target="../charts/chart3.xml"  /><Relationship Id="rId5" Type="http://schemas.openxmlformats.org/officeDocument/2006/relationships/chart" Target="../charts/chart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hart" Target="../charts/chart5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chart" Target="../charts/chart6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hart" Target="../charts/char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.png"  /><Relationship Id="rId5" Type="http://schemas.microsoft.com/office/2007/relationships/hdphoto" Target="../embeddings/oleObject1.wdp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C846822-F7D9-4F28-906C-9D0233BE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5908" y="2298658"/>
            <a:ext cx="1534074" cy="139842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762D45D-F23B-4CE5-A588-0362FBB26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11107" y="995533"/>
            <a:ext cx="2413042" cy="125240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85351" y="4736578"/>
            <a:ext cx="1710087" cy="18490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851" y="2604376"/>
            <a:ext cx="1287321" cy="125979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5044" y="3440216"/>
            <a:ext cx="1551721" cy="1632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52005" y="2115644"/>
            <a:ext cx="1534074" cy="13656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39782" y="3429000"/>
            <a:ext cx="2352218" cy="17527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70" t="-16110" r="11830" b="-6340"/>
          <a:stretch>
            <a:fillRect/>
          </a:stretch>
        </p:blipFill>
        <p:spPr>
          <a:xfrm>
            <a:off x="2333227" y="1117880"/>
            <a:ext cx="1120369" cy="15906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723" y="1118465"/>
            <a:ext cx="2021244" cy="11801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887104" y="4030524"/>
            <a:ext cx="1796144" cy="134710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03435" y="1184399"/>
            <a:ext cx="2157705" cy="1114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91585" y="4899342"/>
            <a:ext cx="2563250" cy="195865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86152" y="1555311"/>
            <a:ext cx="3158801" cy="178642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27355" y="5072994"/>
            <a:ext cx="2577712" cy="19307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3493D2C-2AFB-42BE-93DD-A4EB58CDD90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152912" y="2042756"/>
            <a:ext cx="4705732" cy="259795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00410" y="5122065"/>
            <a:ext cx="3285061" cy="138160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47994" y="5706451"/>
            <a:ext cx="2327008" cy="5282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010566" y="3261474"/>
            <a:ext cx="2332803" cy="2204919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0"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xmlns:mc="http://schemas.openxmlformats.org/markup-compatibility/2006" xmlns:hp="http://schemas.haansoft.com/office/presentation/8.0" sz="7200" mc:Ignorable="hp" hp:hslEmbossed="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xmlns:mc="http://schemas.openxmlformats.org/markup-compatibility/2006" xmlns:hp="http://schemas.haansoft.com/office/presentation/8.0" sz="7200" mc:Ignorable="hp" hp:hslEmbossed="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0476C7D-ED9D-4834-AD40-654F6861A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34B40D-7F84-481C-AA0C-14FD7F7F3E9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EFDB57-E2A6-48C4-B820-7E0D68D5F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A198D3-5F0D-4AAD-8301-3FE011E83285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08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6D3F40-6DAD-405D-B737-473444295AA6}"/>
              </a:ext>
            </a:extLst>
          </p:cNvPr>
          <p:cNvGrpSpPr/>
          <p:nvPr/>
        </p:nvGrpSpPr>
        <p:grpSpPr>
          <a:xfrm>
            <a:off x="517133" y="966775"/>
            <a:ext cx="10922786" cy="5384076"/>
            <a:chOff x="619585" y="829720"/>
            <a:chExt cx="11626102" cy="57307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46CF7A-1D55-4ACD-B765-DC79308A2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9585" y="1042657"/>
              <a:ext cx="5718700" cy="1873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D9637E-E9BB-48B3-B636-905BEF810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15063" y="829720"/>
              <a:ext cx="3276810" cy="2854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815797-6D8E-4F48-BCA5-E20CC3ADB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585" y="3429000"/>
              <a:ext cx="6722499" cy="31314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8B0D2B-C0DC-4A44-A769-5A9BE8463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615063" y="3897868"/>
              <a:ext cx="4630624" cy="26626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1489114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6A58D0B-D05C-4422-B025-C39724174AB6}"/>
              </a:ext>
            </a:extLst>
          </p:cNvPr>
          <p:cNvSpPr/>
          <p:nvPr/>
        </p:nvSpPr>
        <p:spPr>
          <a:xfrm>
            <a:off x="8229600" y="1912690"/>
            <a:ext cx="687897" cy="2181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" y="1499381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0" y="1366885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3C40CA-1233-4598-9E9F-9D2380AD6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-339" r="21422" b="1546"/>
          <a:stretch/>
        </p:blipFill>
        <p:spPr>
          <a:xfrm>
            <a:off x="0" y="1366884"/>
            <a:ext cx="7768206" cy="5474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4ABF9-73DA-436E-80F6-1F2AB7E02413}"/>
              </a:ext>
            </a:extLst>
          </p:cNvPr>
          <p:cNvSpPr/>
          <p:nvPr/>
        </p:nvSpPr>
        <p:spPr>
          <a:xfrm>
            <a:off x="6265304" y="1410870"/>
            <a:ext cx="541767" cy="2258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47188" y="1375274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0" y="898643"/>
            <a:ext cx="8627902" cy="6020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 rot="0"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xmlns:mc="http://schemas.openxmlformats.org/markup-compatibility/2006" xmlns:hp="http://schemas.haansoft.com/office/presentation/8.0" sz="7200" mc:Ignorable="hp" hp:hslEmbossed="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  <a:endParaRPr lang="ko-KR" altLang="en-US" sz="4000" b="1"/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 rot="0"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xmlns:mc="http://schemas.openxmlformats.org/markup-compatibility/2006" xmlns:hp="http://schemas.haansoft.com/office/presentation/8.0" sz="7200" mc:Ignorable="hp" hp:hslEmbossed="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  <a:endParaRPr lang="ko-KR" altLang="en-US" sz="4000" b="1"/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 rot="0"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xmlns:mc="http://schemas.openxmlformats.org/markup-compatibility/2006" xmlns:hp="http://schemas.haansoft.com/office/presentation/8.0" sz="7200" mc:Ignorable="hp" hp:hslEmbossed="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  <a:endParaRPr lang="ko-KR" altLang="en-US" sz="4000" b="1"/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 rot="0"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xmlns:mc="http://schemas.openxmlformats.org/markup-compatibility/2006" xmlns:hp="http://schemas.haansoft.com/office/presentation/8.0" sz="7200" mc:Ignorable="hp" hp:hslEmbossed="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  <a:endParaRPr lang="ko-KR" altLang="en-US" sz="4000" b="1"/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945BD-E987-400B-941E-3B621A003982}"/>
              </a:ext>
            </a:extLst>
          </p:cNvPr>
          <p:cNvSpPr txBox="1"/>
          <p:nvPr/>
        </p:nvSpPr>
        <p:spPr>
          <a:xfrm>
            <a:off x="54923" y="1843950"/>
            <a:ext cx="120821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rgbClr val="FFFFFF"/>
                </a:solidFill>
              </a:rPr>
              <a:t>다음 슬라이드부터는</a:t>
            </a:r>
            <a:endParaRPr lang="en-US" altLang="ko-KR" sz="10000" b="1" dirty="0">
              <a:solidFill>
                <a:srgbClr val="FFFFFF"/>
              </a:solidFill>
            </a:endParaRPr>
          </a:p>
          <a:p>
            <a:r>
              <a:rPr lang="ko-KR" altLang="en-US" sz="10000" b="1" dirty="0">
                <a:solidFill>
                  <a:srgbClr val="FFFFFF"/>
                </a:solidFill>
              </a:rPr>
              <a:t>템플릿입니다</a:t>
            </a:r>
            <a:r>
              <a:rPr lang="en-US" altLang="ko-KR" sz="10000" b="1" dirty="0">
                <a:solidFill>
                  <a:srgbClr val="FFFFFF"/>
                </a:solidFill>
              </a:rPr>
              <a:t>.</a:t>
            </a:r>
            <a:endParaRPr lang="ko-KR" altLang="en-US" sz="10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08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3" name="자유형 29">
            <a:extLst>
              <a:ext uri="{FF2B5EF4-FFF2-40B4-BE49-F238E27FC236}">
                <a16:creationId xmlns:a16="http://schemas.microsoft.com/office/drawing/2014/main" id="{8959CB7D-6E6F-4CE1-9E48-25E994F1382C}"/>
              </a:ext>
            </a:extLst>
          </p:cNvPr>
          <p:cNvSpPr/>
          <p:nvPr/>
        </p:nvSpPr>
        <p:spPr>
          <a:xfrm>
            <a:off x="874362" y="3360351"/>
            <a:ext cx="10460368" cy="2526079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36481"/>
              <a:gd name="connsiteY0" fmla="*/ 2510815 h 2510815"/>
              <a:gd name="connsiteX1" fmla="*/ 9136481 w 9136481"/>
              <a:gd name="connsiteY1" fmla="*/ 0 h 2510815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4157" h="2198444">
                <a:moveTo>
                  <a:pt x="0" y="2198444"/>
                </a:moveTo>
                <a:cubicBezTo>
                  <a:pt x="4043323" y="1946090"/>
                  <a:pt x="5991867" y="1983796"/>
                  <a:pt x="9204157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4" name="타원 54">
            <a:extLst>
              <a:ext uri="{FF2B5EF4-FFF2-40B4-BE49-F238E27FC236}">
                <a16:creationId xmlns:a16="http://schemas.microsoft.com/office/drawing/2014/main" id="{FB9C8FFE-1E14-4806-8F07-5FE7EF4B3924}"/>
              </a:ext>
            </a:extLst>
          </p:cNvPr>
          <p:cNvSpPr/>
          <p:nvPr/>
        </p:nvSpPr>
        <p:spPr>
          <a:xfrm>
            <a:off x="1553672" y="5738286"/>
            <a:ext cx="180000" cy="180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5" name="타원 55">
            <a:extLst>
              <a:ext uri="{FF2B5EF4-FFF2-40B4-BE49-F238E27FC236}">
                <a16:creationId xmlns:a16="http://schemas.microsoft.com/office/drawing/2014/main" id="{A0861B69-21A7-480E-9AF4-CF969ABEEF66}"/>
              </a:ext>
            </a:extLst>
          </p:cNvPr>
          <p:cNvSpPr/>
          <p:nvPr/>
        </p:nvSpPr>
        <p:spPr>
          <a:xfrm>
            <a:off x="3779182" y="5594624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타원 56">
            <a:extLst>
              <a:ext uri="{FF2B5EF4-FFF2-40B4-BE49-F238E27FC236}">
                <a16:creationId xmlns:a16="http://schemas.microsoft.com/office/drawing/2014/main" id="{AFA86C16-71E2-4DD6-B480-6423C62EA22D}"/>
              </a:ext>
            </a:extLst>
          </p:cNvPr>
          <p:cNvSpPr/>
          <p:nvPr/>
        </p:nvSpPr>
        <p:spPr>
          <a:xfrm>
            <a:off x="6004692" y="5331856"/>
            <a:ext cx="180000" cy="18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7" name="타원 57">
            <a:extLst>
              <a:ext uri="{FF2B5EF4-FFF2-40B4-BE49-F238E27FC236}">
                <a16:creationId xmlns:a16="http://schemas.microsoft.com/office/drawing/2014/main" id="{C41C6F1B-FBC5-4202-9C97-9D2A76236C75}"/>
              </a:ext>
            </a:extLst>
          </p:cNvPr>
          <p:cNvSpPr/>
          <p:nvPr/>
        </p:nvSpPr>
        <p:spPr>
          <a:xfrm>
            <a:off x="8230202" y="4779212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8" name="타원 58">
            <a:extLst>
              <a:ext uri="{FF2B5EF4-FFF2-40B4-BE49-F238E27FC236}">
                <a16:creationId xmlns:a16="http://schemas.microsoft.com/office/drawing/2014/main" id="{93D0D83B-168C-4E51-8A80-51F4859AA11F}"/>
              </a:ext>
            </a:extLst>
          </p:cNvPr>
          <p:cNvSpPr/>
          <p:nvPr/>
        </p:nvSpPr>
        <p:spPr>
          <a:xfrm>
            <a:off x="10455710" y="3755458"/>
            <a:ext cx="180000" cy="180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543799C-C717-47B8-BB4E-1A7BDC205C71}"/>
              </a:ext>
            </a:extLst>
          </p:cNvPr>
          <p:cNvSpPr txBox="1">
            <a:spLocks/>
          </p:cNvSpPr>
          <p:nvPr/>
        </p:nvSpPr>
        <p:spPr>
          <a:xfrm>
            <a:off x="1147510" y="594861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2016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2EFD1F5-6947-4176-9785-F593A35BFADC}"/>
              </a:ext>
            </a:extLst>
          </p:cNvPr>
          <p:cNvSpPr txBox="1">
            <a:spLocks/>
          </p:cNvSpPr>
          <p:nvPr/>
        </p:nvSpPr>
        <p:spPr>
          <a:xfrm>
            <a:off x="3373020" y="582366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F8C7954B-8CB4-41EF-BF86-314EB54691EB}"/>
              </a:ext>
            </a:extLst>
          </p:cNvPr>
          <p:cNvSpPr txBox="1">
            <a:spLocks/>
          </p:cNvSpPr>
          <p:nvPr/>
        </p:nvSpPr>
        <p:spPr>
          <a:xfrm>
            <a:off x="5598530" y="5546040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2018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B61FF06-90D6-497B-B84D-FA831CA2EE7C}"/>
              </a:ext>
            </a:extLst>
          </p:cNvPr>
          <p:cNvSpPr txBox="1">
            <a:spLocks/>
          </p:cNvSpPr>
          <p:nvPr/>
        </p:nvSpPr>
        <p:spPr>
          <a:xfrm>
            <a:off x="7824040" y="501244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6093AF1B-00D6-4CF4-9CCF-EF574DCD1250}"/>
              </a:ext>
            </a:extLst>
          </p:cNvPr>
          <p:cNvSpPr txBox="1">
            <a:spLocks/>
          </p:cNvSpPr>
          <p:nvPr/>
        </p:nvSpPr>
        <p:spPr>
          <a:xfrm>
            <a:off x="10049548" y="396964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2020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4" name="그룹 3">
            <a:extLst>
              <a:ext uri="{FF2B5EF4-FFF2-40B4-BE49-F238E27FC236}">
                <a16:creationId xmlns:a16="http://schemas.microsoft.com/office/drawing/2014/main" id="{CF144D3F-D9B4-409C-9609-DBBD83A2FB14}"/>
              </a:ext>
            </a:extLst>
          </p:cNvPr>
          <p:cNvGrpSpPr/>
          <p:nvPr/>
        </p:nvGrpSpPr>
        <p:grpSpPr>
          <a:xfrm>
            <a:off x="964296" y="3413212"/>
            <a:ext cx="1358754" cy="766406"/>
            <a:chOff x="611560" y="3486643"/>
            <a:chExt cx="1358754" cy="766406"/>
          </a:xfrm>
        </p:grpSpPr>
        <p:sp>
          <p:nvSpPr>
            <p:cNvPr id="45" name="텍스트 개체 틀 4">
              <a:extLst>
                <a:ext uri="{FF2B5EF4-FFF2-40B4-BE49-F238E27FC236}">
                  <a16:creationId xmlns:a16="http://schemas.microsoft.com/office/drawing/2014/main" id="{B1C85FB7-CAE5-46C4-A064-478E66B790A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772720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텍스트 개체 틀 4">
              <a:extLst>
                <a:ext uri="{FF2B5EF4-FFF2-40B4-BE49-F238E27FC236}">
                  <a16:creationId xmlns:a16="http://schemas.microsoft.com/office/drawing/2014/main" id="{F1317F8C-5211-418B-84D5-8CCA7F4139D3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48664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7F27B4B-3FED-4F91-8A17-4306E7BB72AA}"/>
              </a:ext>
            </a:extLst>
          </p:cNvPr>
          <p:cNvGrpSpPr/>
          <p:nvPr/>
        </p:nvGrpSpPr>
        <p:grpSpPr>
          <a:xfrm>
            <a:off x="3189337" y="3284602"/>
            <a:ext cx="1359693" cy="761296"/>
            <a:chOff x="2254431" y="3421327"/>
            <a:chExt cx="1359693" cy="761296"/>
          </a:xfrm>
        </p:grpSpPr>
        <p:sp>
          <p:nvSpPr>
            <p:cNvPr id="48" name="텍스트 개체 틀 4">
              <a:extLst>
                <a:ext uri="{FF2B5EF4-FFF2-40B4-BE49-F238E27FC236}">
                  <a16:creationId xmlns:a16="http://schemas.microsoft.com/office/drawing/2014/main" id="{CDC28DE2-3BEE-4E7B-B3EB-7EE237D0D292}"/>
                </a:ext>
              </a:extLst>
            </p:cNvPr>
            <p:cNvSpPr txBox="1">
              <a:spLocks/>
            </p:cNvSpPr>
            <p:nvPr/>
          </p:nvSpPr>
          <p:spPr>
            <a:xfrm>
              <a:off x="2254431" y="3702294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텍스트 개체 틀 4">
              <a:extLst>
                <a:ext uri="{FF2B5EF4-FFF2-40B4-BE49-F238E27FC236}">
                  <a16:creationId xmlns:a16="http://schemas.microsoft.com/office/drawing/2014/main" id="{25141EFF-E3CD-44A4-8992-8794DBDAB463}"/>
                </a:ext>
              </a:extLst>
            </p:cNvPr>
            <p:cNvSpPr txBox="1">
              <a:spLocks/>
            </p:cNvSpPr>
            <p:nvPr/>
          </p:nvSpPr>
          <p:spPr>
            <a:xfrm>
              <a:off x="2255370" y="3421327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5">
            <a:extLst>
              <a:ext uri="{FF2B5EF4-FFF2-40B4-BE49-F238E27FC236}">
                <a16:creationId xmlns:a16="http://schemas.microsoft.com/office/drawing/2014/main" id="{258D0A9E-EA7E-45CB-9C64-522169CA0D2D}"/>
              </a:ext>
            </a:extLst>
          </p:cNvPr>
          <p:cNvGrpSpPr/>
          <p:nvPr/>
        </p:nvGrpSpPr>
        <p:grpSpPr>
          <a:xfrm>
            <a:off x="5413117" y="3047100"/>
            <a:ext cx="1363153" cy="752138"/>
            <a:chOff x="3927988" y="3126603"/>
            <a:chExt cx="1363153" cy="752138"/>
          </a:xfrm>
        </p:grpSpPr>
        <p:sp>
          <p:nvSpPr>
            <p:cNvPr id="51" name="텍스트 개체 틀 4">
              <a:extLst>
                <a:ext uri="{FF2B5EF4-FFF2-40B4-BE49-F238E27FC236}">
                  <a16:creationId xmlns:a16="http://schemas.microsoft.com/office/drawing/2014/main" id="{5281D229-7A78-4397-A191-4ED020C68767}"/>
                </a:ext>
              </a:extLst>
            </p:cNvPr>
            <p:cNvSpPr txBox="1">
              <a:spLocks/>
            </p:cNvSpPr>
            <p:nvPr/>
          </p:nvSpPr>
          <p:spPr>
            <a:xfrm>
              <a:off x="3927988" y="3398412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텍스트 개체 틀 4">
              <a:extLst>
                <a:ext uri="{FF2B5EF4-FFF2-40B4-BE49-F238E27FC236}">
                  <a16:creationId xmlns:a16="http://schemas.microsoft.com/office/drawing/2014/main" id="{18E2CE51-3D33-4EDB-884B-4711EA2153F7}"/>
                </a:ext>
              </a:extLst>
            </p:cNvPr>
            <p:cNvSpPr txBox="1">
              <a:spLocks/>
            </p:cNvSpPr>
            <p:nvPr/>
          </p:nvSpPr>
          <p:spPr>
            <a:xfrm>
              <a:off x="3932387" y="312660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6">
            <a:extLst>
              <a:ext uri="{FF2B5EF4-FFF2-40B4-BE49-F238E27FC236}">
                <a16:creationId xmlns:a16="http://schemas.microsoft.com/office/drawing/2014/main" id="{8432B21B-FAE5-469C-9BEC-5DDF1DA794EF}"/>
              </a:ext>
            </a:extLst>
          </p:cNvPr>
          <p:cNvGrpSpPr/>
          <p:nvPr/>
        </p:nvGrpSpPr>
        <p:grpSpPr>
          <a:xfrm>
            <a:off x="7635853" y="2315550"/>
            <a:ext cx="1368701" cy="759230"/>
            <a:chOff x="5556852" y="2473794"/>
            <a:chExt cx="1368701" cy="759230"/>
          </a:xfrm>
        </p:grpSpPr>
        <p:sp>
          <p:nvSpPr>
            <p:cNvPr id="54" name="텍스트 개체 틀 4">
              <a:extLst>
                <a:ext uri="{FF2B5EF4-FFF2-40B4-BE49-F238E27FC236}">
                  <a16:creationId xmlns:a16="http://schemas.microsoft.com/office/drawing/2014/main" id="{D72B351A-9790-4220-8C5C-ED73C17F8307}"/>
                </a:ext>
              </a:extLst>
            </p:cNvPr>
            <p:cNvSpPr txBox="1">
              <a:spLocks/>
            </p:cNvSpPr>
            <p:nvPr/>
          </p:nvSpPr>
          <p:spPr>
            <a:xfrm>
              <a:off x="5566799" y="2752695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텍스트 개체 틀 4">
              <a:extLst>
                <a:ext uri="{FF2B5EF4-FFF2-40B4-BE49-F238E27FC236}">
                  <a16:creationId xmlns:a16="http://schemas.microsoft.com/office/drawing/2014/main" id="{086B3F2B-6878-4937-AA16-181E90C373FF}"/>
                </a:ext>
              </a:extLst>
            </p:cNvPr>
            <p:cNvSpPr txBox="1">
              <a:spLocks/>
            </p:cNvSpPr>
            <p:nvPr/>
          </p:nvSpPr>
          <p:spPr>
            <a:xfrm>
              <a:off x="5556852" y="2473794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7">
            <a:extLst>
              <a:ext uri="{FF2B5EF4-FFF2-40B4-BE49-F238E27FC236}">
                <a16:creationId xmlns:a16="http://schemas.microsoft.com/office/drawing/2014/main" id="{CE46CD28-A3D0-446F-8AFD-F1C3F46F6EA3}"/>
              </a:ext>
            </a:extLst>
          </p:cNvPr>
          <p:cNvGrpSpPr/>
          <p:nvPr/>
        </p:nvGrpSpPr>
        <p:grpSpPr>
          <a:xfrm>
            <a:off x="9866334" y="1519711"/>
            <a:ext cx="1358754" cy="755520"/>
            <a:chOff x="7222983" y="1481305"/>
            <a:chExt cx="1358754" cy="755520"/>
          </a:xfrm>
        </p:grpSpPr>
        <p:sp>
          <p:nvSpPr>
            <p:cNvPr id="57" name="텍스트 개체 틀 4">
              <a:extLst>
                <a:ext uri="{FF2B5EF4-FFF2-40B4-BE49-F238E27FC236}">
                  <a16:creationId xmlns:a16="http://schemas.microsoft.com/office/drawing/2014/main" id="{220EFADF-0C8D-410D-8BEF-885281BA1A87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756496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텍스트 개체 틀 4">
              <a:extLst>
                <a:ext uri="{FF2B5EF4-FFF2-40B4-BE49-F238E27FC236}">
                  <a16:creationId xmlns:a16="http://schemas.microsoft.com/office/drawing/2014/main" id="{82AC4A39-4588-4739-A7FD-BFB93BFC7B12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481305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E3DC0FB-AF7F-4730-AE56-7A24F6266854}"/>
              </a:ext>
            </a:extLst>
          </p:cNvPr>
          <p:cNvSpPr txBox="1"/>
          <p:nvPr/>
        </p:nvSpPr>
        <p:spPr>
          <a:xfrm>
            <a:off x="793983" y="1444019"/>
            <a:ext cx="33208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EC6580-CB9B-4E00-976C-A89B490DB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EC6410-9C40-48FA-B6E6-FCD4B4BFEB8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EBD0DC-218C-4D23-B3F3-C02FC0CD94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D6566-0BCD-4BFA-88DE-2435FB96182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482090-E1A9-4E11-9316-14CD8E3CDE5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CA36-AC81-4630-85AA-408D4EBF20F7}"/>
              </a:ext>
            </a:extLst>
          </p:cNvPr>
          <p:cNvSpPr/>
          <p:nvPr/>
        </p:nvSpPr>
        <p:spPr>
          <a:xfrm>
            <a:off x="1453561" y="3078178"/>
            <a:ext cx="1823792" cy="873661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8544D-3EE5-49F1-9709-4D926129FBEE}"/>
              </a:ext>
            </a:extLst>
          </p:cNvPr>
          <p:cNvSpPr/>
          <p:nvPr/>
        </p:nvSpPr>
        <p:spPr>
          <a:xfrm>
            <a:off x="3658183" y="3078178"/>
            <a:ext cx="1823792" cy="873661"/>
          </a:xfrm>
          <a:prstGeom prst="rect">
            <a:avLst/>
          </a:prstGeom>
          <a:solidFill>
            <a:schemeClr val="accent3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87B73-793A-4C1F-8654-6C77BDBCA7DA}"/>
              </a:ext>
            </a:extLst>
          </p:cNvPr>
          <p:cNvSpPr/>
          <p:nvPr/>
        </p:nvSpPr>
        <p:spPr>
          <a:xfrm>
            <a:off x="5862805" y="3078178"/>
            <a:ext cx="1823792" cy="873661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F96654-0455-4B2C-901C-20550909B7B1}"/>
              </a:ext>
            </a:extLst>
          </p:cNvPr>
          <p:cNvSpPr txBox="1">
            <a:spLocks/>
          </p:cNvSpPr>
          <p:nvPr/>
        </p:nvSpPr>
        <p:spPr>
          <a:xfrm rot="16200000">
            <a:off x="-2702219" y="2967335"/>
            <a:ext cx="685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GB" altLang="ko-KR" sz="5400" dirty="0">
                <a:solidFill>
                  <a:schemeClr val="accent1"/>
                </a:solidFill>
              </a:rPr>
              <a:t>OUR TEAM L</a:t>
            </a:r>
            <a:r>
              <a:rPr lang="en-GB" altLang="ko-KR" sz="5400" dirty="0"/>
              <a:t>AYOUT</a:t>
            </a:r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73E0F334-A583-4B1B-940B-9127FAC06EC1}"/>
              </a:ext>
            </a:extLst>
          </p:cNvPr>
          <p:cNvGrpSpPr/>
          <p:nvPr/>
        </p:nvGrpSpPr>
        <p:grpSpPr>
          <a:xfrm>
            <a:off x="1776744" y="5248659"/>
            <a:ext cx="5553200" cy="1184131"/>
            <a:chOff x="1747873" y="3161350"/>
            <a:chExt cx="3621608" cy="1184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D98BC0-E3E3-407E-BC4E-87C1292E5D94}"/>
                </a:ext>
              </a:extLst>
            </p:cNvPr>
            <p:cNvSpPr txBox="1"/>
            <p:nvPr/>
          </p:nvSpPr>
          <p:spPr>
            <a:xfrm>
              <a:off x="1747873" y="3161350"/>
              <a:ext cx="3621608" cy="37343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1800" b="1" kern="1200" dirty="0">
                  <a:solidFill>
                    <a:schemeClr val="accent4"/>
                  </a:solidFill>
                  <a:latin typeface="+mn-lt"/>
                  <a:ea typeface="+mn-ea"/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BAF9A-66DE-453E-ACD4-D6D294ABBFA0}"/>
                </a:ext>
              </a:extLst>
            </p:cNvPr>
            <p:cNvSpPr txBox="1"/>
            <p:nvPr/>
          </p:nvSpPr>
          <p:spPr>
            <a:xfrm>
              <a:off x="1747873" y="3514484"/>
              <a:ext cx="3621608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+mn-lt"/>
                </a:rPr>
                <a:t>Get a modern PowerPoint  Presentation that is beautifully designed.  I hope and I believe that this Template will your Time. You can simply impress your audience and add a unique zing and appeal to your Reports. I hope and I believe that this Template will your Time.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DEC503-9168-40AD-8E7C-159907949EEB}"/>
              </a:ext>
            </a:extLst>
          </p:cNvPr>
          <p:cNvSpPr txBox="1"/>
          <p:nvPr/>
        </p:nvSpPr>
        <p:spPr>
          <a:xfrm>
            <a:off x="2010940" y="409200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6BC0DE0C-D72B-457F-9065-F6C66FA19AE1}"/>
              </a:ext>
            </a:extLst>
          </p:cNvPr>
          <p:cNvGrpSpPr/>
          <p:nvPr/>
        </p:nvGrpSpPr>
        <p:grpSpPr>
          <a:xfrm>
            <a:off x="3739182" y="3273810"/>
            <a:ext cx="1647653" cy="491826"/>
            <a:chOff x="5062160" y="4534125"/>
            <a:chExt cx="2059200" cy="491826"/>
          </a:xfrm>
        </p:grpSpPr>
        <p:sp>
          <p:nvSpPr>
            <p:cNvPr id="19" name="Text Placeholder 22">
              <a:extLst>
                <a:ext uri="{FF2B5EF4-FFF2-40B4-BE49-F238E27FC236}">
                  <a16:creationId xmlns:a16="http://schemas.microsoft.com/office/drawing/2014/main" id="{CAC5E3DF-8B88-4627-8663-90C800287344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0" name="Text Placeholder 23">
              <a:extLst>
                <a:ext uri="{FF2B5EF4-FFF2-40B4-BE49-F238E27FC236}">
                  <a16:creationId xmlns:a16="http://schemas.microsoft.com/office/drawing/2014/main" id="{112CEAE5-90AB-41E8-B023-5D2D0B62F707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grpSp>
        <p:nvGrpSpPr>
          <p:cNvPr id="22" name="그룹 3">
            <a:extLst>
              <a:ext uri="{FF2B5EF4-FFF2-40B4-BE49-F238E27FC236}">
                <a16:creationId xmlns:a16="http://schemas.microsoft.com/office/drawing/2014/main" id="{BF7B852D-3EE6-4474-9AC0-25B27235FA40}"/>
              </a:ext>
            </a:extLst>
          </p:cNvPr>
          <p:cNvGrpSpPr/>
          <p:nvPr/>
        </p:nvGrpSpPr>
        <p:grpSpPr>
          <a:xfrm>
            <a:off x="5950876" y="3273810"/>
            <a:ext cx="1647653" cy="491826"/>
            <a:chOff x="7915251" y="4534125"/>
            <a:chExt cx="2059200" cy="491826"/>
          </a:xfrm>
        </p:grpSpPr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id="{D88D8716-07A9-42BC-97AF-A996B4F7B92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4" name="Text Placeholder 28">
              <a:extLst>
                <a:ext uri="{FF2B5EF4-FFF2-40B4-BE49-F238E27FC236}">
                  <a16:creationId xmlns:a16="http://schemas.microsoft.com/office/drawing/2014/main" id="{DD534B9F-94D2-4822-9153-22C46F22FFC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E58BC53-7FDC-42AE-B252-9B88D17C0C4A}"/>
              </a:ext>
            </a:extLst>
          </p:cNvPr>
          <p:cNvGrpSpPr/>
          <p:nvPr/>
        </p:nvGrpSpPr>
        <p:grpSpPr>
          <a:xfrm>
            <a:off x="1536646" y="3273810"/>
            <a:ext cx="1648019" cy="491826"/>
            <a:chOff x="2173661" y="4534125"/>
            <a:chExt cx="2059657" cy="491826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57DDB244-1499-4713-92AD-4FD8163C7E77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534125"/>
              <a:ext cx="205965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FA9F246E-901E-49D9-9322-308ECB77E51D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776371"/>
              <a:ext cx="205965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1F749-5CD9-4691-9A81-036005BE6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756E97-4B1F-4E4D-A31D-0F80DDD3F7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DF248F5-C422-44D6-96F2-D6EBB96E98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9D5D3E-F135-4FF8-BAEE-5EF68E69B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49316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4CB7581C-510E-4D8D-90D8-4AC2E1C07591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749264" y="37717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DA287-44A1-4B4F-98EF-33FCB64D7A06}"/>
              </a:ext>
            </a:extLst>
          </p:cNvPr>
          <p:cNvGrpSpPr/>
          <p:nvPr/>
        </p:nvGrpSpPr>
        <p:grpSpPr>
          <a:xfrm>
            <a:off x="1208858" y="1722497"/>
            <a:ext cx="5044029" cy="3666808"/>
            <a:chOff x="1826560" y="2200625"/>
            <a:chExt cx="4684890" cy="3405729"/>
          </a:xfrm>
          <a:solidFill>
            <a:schemeClr val="accent2">
              <a:alpha val="40000"/>
            </a:schemeClr>
          </a:solidFill>
        </p:grpSpPr>
        <p:sp>
          <p:nvSpPr>
            <p:cNvPr id="11" name="Graphic 1">
              <a:extLst>
                <a:ext uri="{FF2B5EF4-FFF2-40B4-BE49-F238E27FC236}">
                  <a16:creationId xmlns:a16="http://schemas.microsoft.com/office/drawing/2014/main" id="{9585767E-7BA8-4EAE-85C8-C07F4BE3A273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35CD96-BE99-46B6-98BA-0511E6B6ACF9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8A3DF-CC90-439A-AC18-CB53BD855EA3}"/>
              </a:ext>
            </a:extLst>
          </p:cNvPr>
          <p:cNvGrpSpPr/>
          <p:nvPr/>
        </p:nvGrpSpPr>
        <p:grpSpPr>
          <a:xfrm>
            <a:off x="1051970" y="1647710"/>
            <a:ext cx="5044029" cy="3666808"/>
            <a:chOff x="1826560" y="2200625"/>
            <a:chExt cx="4684890" cy="3405729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C9E0A38C-149D-49BE-88A7-A15896C116F0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2EAE2E-8A32-4DBA-BA44-BC0D9C58B834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id="{548F7CFC-9B8B-47F1-AA45-AFE670061462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596864" y="36193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BFE79-E248-4EB4-8775-40FDCA2492BC}"/>
              </a:ext>
            </a:extLst>
          </p:cNvPr>
          <p:cNvSpPr txBox="1"/>
          <p:nvPr/>
        </p:nvSpPr>
        <p:spPr>
          <a:xfrm>
            <a:off x="6252888" y="2644170"/>
            <a:ext cx="525603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2F947-C5D0-407A-9676-EB2BD4081836}"/>
              </a:ext>
            </a:extLst>
          </p:cNvPr>
          <p:cNvSpPr txBox="1"/>
          <p:nvPr/>
        </p:nvSpPr>
        <p:spPr>
          <a:xfrm>
            <a:off x="6252887" y="4379646"/>
            <a:ext cx="5256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B2E0-FECD-4C64-A598-0F1396C7B134}"/>
              </a:ext>
            </a:extLst>
          </p:cNvPr>
          <p:cNvSpPr txBox="1"/>
          <p:nvPr/>
        </p:nvSpPr>
        <p:spPr>
          <a:xfrm>
            <a:off x="6252887" y="447029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268921AD-8636-49AE-84F2-62C61FAC64AF}"/>
              </a:ext>
            </a:extLst>
          </p:cNvPr>
          <p:cNvSpPr/>
          <p:nvPr/>
        </p:nvSpPr>
        <p:spPr>
          <a:xfrm rot="10800000">
            <a:off x="1027175" y="3459238"/>
            <a:ext cx="864000" cy="864000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40" name="타원 54">
            <a:extLst>
              <a:ext uri="{FF2B5EF4-FFF2-40B4-BE49-F238E27FC236}">
                <a16:creationId xmlns:a16="http://schemas.microsoft.com/office/drawing/2014/main" id="{56758BE4-59DA-4F92-B421-C258BD2B4F69}"/>
              </a:ext>
            </a:extLst>
          </p:cNvPr>
          <p:cNvSpPr/>
          <p:nvPr/>
        </p:nvSpPr>
        <p:spPr>
          <a:xfrm rot="10800000">
            <a:off x="955175" y="3387238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1" name="직선 연결선 69">
            <a:extLst>
              <a:ext uri="{FF2B5EF4-FFF2-40B4-BE49-F238E27FC236}">
                <a16:creationId xmlns:a16="http://schemas.microsoft.com/office/drawing/2014/main" id="{8AA2302B-CEF6-406D-87CC-3A0513769564}"/>
              </a:ext>
            </a:extLst>
          </p:cNvPr>
          <p:cNvCxnSpPr/>
          <p:nvPr/>
        </p:nvCxnSpPr>
        <p:spPr>
          <a:xfrm rot="10800000">
            <a:off x="1957843" y="3874709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3903196-B4E4-4D8E-8F2A-BB226162F902}"/>
              </a:ext>
            </a:extLst>
          </p:cNvPr>
          <p:cNvSpPr txBox="1"/>
          <p:nvPr/>
        </p:nvSpPr>
        <p:spPr>
          <a:xfrm>
            <a:off x="3225856" y="384205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12EB8-766B-4647-878E-BB1BC83083BA}"/>
              </a:ext>
            </a:extLst>
          </p:cNvPr>
          <p:cNvSpPr txBox="1"/>
          <p:nvPr/>
        </p:nvSpPr>
        <p:spPr>
          <a:xfrm>
            <a:off x="3229303" y="353577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5,000</a:t>
            </a:r>
          </a:p>
        </p:txBody>
      </p:sp>
      <p:cxnSp>
        <p:nvCxnSpPr>
          <p:cNvPr id="44" name="직선 연결선 73">
            <a:extLst>
              <a:ext uri="{FF2B5EF4-FFF2-40B4-BE49-F238E27FC236}">
                <a16:creationId xmlns:a16="http://schemas.microsoft.com/office/drawing/2014/main" id="{E7900A91-E086-4784-A2B0-BB95114D1AAA}"/>
              </a:ext>
            </a:extLst>
          </p:cNvPr>
          <p:cNvCxnSpPr/>
          <p:nvPr/>
        </p:nvCxnSpPr>
        <p:spPr>
          <a:xfrm rot="10800000">
            <a:off x="4569583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12C13C-B4BD-4E9E-A6A3-15A2E08081A4}"/>
              </a:ext>
            </a:extLst>
          </p:cNvPr>
          <p:cNvSpPr txBox="1"/>
          <p:nvPr/>
        </p:nvSpPr>
        <p:spPr>
          <a:xfrm>
            <a:off x="5558980" y="384277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BF7DAA-4F8A-433E-9631-BA5E5DB376F4}"/>
              </a:ext>
            </a:extLst>
          </p:cNvPr>
          <p:cNvSpPr txBox="1"/>
          <p:nvPr/>
        </p:nvSpPr>
        <p:spPr>
          <a:xfrm>
            <a:off x="5562427" y="3536498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34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4977E4-580F-4225-AC81-51771F609D45}"/>
              </a:ext>
            </a:extLst>
          </p:cNvPr>
          <p:cNvSpPr txBox="1"/>
          <p:nvPr/>
        </p:nvSpPr>
        <p:spPr>
          <a:xfrm>
            <a:off x="7892104" y="384349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4511AB-574F-4657-8574-9223E4633FFB}"/>
              </a:ext>
            </a:extLst>
          </p:cNvPr>
          <p:cNvSpPr txBox="1"/>
          <p:nvPr/>
        </p:nvSpPr>
        <p:spPr>
          <a:xfrm>
            <a:off x="7895551" y="354536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DAD6C2-CD08-48A3-B025-82A0B62E430E}"/>
              </a:ext>
            </a:extLst>
          </p:cNvPr>
          <p:cNvSpPr txBox="1"/>
          <p:nvPr/>
        </p:nvSpPr>
        <p:spPr>
          <a:xfrm>
            <a:off x="10225228" y="384421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3287A5-1287-4CDD-8E57-B7C56540600F}"/>
              </a:ext>
            </a:extLst>
          </p:cNvPr>
          <p:cNvSpPr txBox="1"/>
          <p:nvPr/>
        </p:nvSpPr>
        <p:spPr>
          <a:xfrm>
            <a:off x="10228675" y="353793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51" name="직선 연결선 81">
            <a:extLst>
              <a:ext uri="{FF2B5EF4-FFF2-40B4-BE49-F238E27FC236}">
                <a16:creationId xmlns:a16="http://schemas.microsoft.com/office/drawing/2014/main" id="{B995161B-AA8C-4E6B-AA8D-E5E2C1AC66AB}"/>
              </a:ext>
            </a:extLst>
          </p:cNvPr>
          <p:cNvCxnSpPr/>
          <p:nvPr/>
        </p:nvCxnSpPr>
        <p:spPr>
          <a:xfrm rot="10800000">
            <a:off x="6902706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82">
            <a:extLst>
              <a:ext uri="{FF2B5EF4-FFF2-40B4-BE49-F238E27FC236}">
                <a16:creationId xmlns:a16="http://schemas.microsoft.com/office/drawing/2014/main" id="{1D58C920-AD7A-43F5-BFD0-47F08A198543}"/>
              </a:ext>
            </a:extLst>
          </p:cNvPr>
          <p:cNvCxnSpPr/>
          <p:nvPr/>
        </p:nvCxnSpPr>
        <p:spPr>
          <a:xfrm rot="10800000">
            <a:off x="9235829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Oval 10">
            <a:extLst>
              <a:ext uri="{FF2B5EF4-FFF2-40B4-BE49-F238E27FC236}">
                <a16:creationId xmlns:a16="http://schemas.microsoft.com/office/drawing/2014/main" id="{99E418EE-BC8B-4E0E-A337-CCBABDBFBF4E}"/>
              </a:ext>
            </a:extLst>
          </p:cNvPr>
          <p:cNvSpPr/>
          <p:nvPr/>
        </p:nvSpPr>
        <p:spPr>
          <a:xfrm rot="10800000">
            <a:off x="1027175" y="5030613"/>
            <a:ext cx="864000" cy="864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54" name="타원 56">
            <a:extLst>
              <a:ext uri="{FF2B5EF4-FFF2-40B4-BE49-F238E27FC236}">
                <a16:creationId xmlns:a16="http://schemas.microsoft.com/office/drawing/2014/main" id="{86B58D42-7257-4577-B1E9-B490A1F99C94}"/>
              </a:ext>
            </a:extLst>
          </p:cNvPr>
          <p:cNvSpPr/>
          <p:nvPr/>
        </p:nvSpPr>
        <p:spPr>
          <a:xfrm rot="10800000">
            <a:off x="955175" y="4958613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55" name="직선 연결선 83">
            <a:extLst>
              <a:ext uri="{FF2B5EF4-FFF2-40B4-BE49-F238E27FC236}">
                <a16:creationId xmlns:a16="http://schemas.microsoft.com/office/drawing/2014/main" id="{5D8D1645-AB05-46EF-BCF1-8A8745AA23C5}"/>
              </a:ext>
            </a:extLst>
          </p:cNvPr>
          <p:cNvCxnSpPr/>
          <p:nvPr/>
        </p:nvCxnSpPr>
        <p:spPr>
          <a:xfrm rot="10800000">
            <a:off x="1957843" y="5462101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9F47D8-9EB5-42A1-BF7E-E2ABDF5416BF}"/>
              </a:ext>
            </a:extLst>
          </p:cNvPr>
          <p:cNvSpPr txBox="1"/>
          <p:nvPr/>
        </p:nvSpPr>
        <p:spPr>
          <a:xfrm>
            <a:off x="3224574" y="542944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2F9CA-C6D7-4AFA-9256-B6BC81B07DA0}"/>
              </a:ext>
            </a:extLst>
          </p:cNvPr>
          <p:cNvSpPr txBox="1"/>
          <p:nvPr/>
        </p:nvSpPr>
        <p:spPr>
          <a:xfrm>
            <a:off x="3228021" y="512316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12,000</a:t>
            </a:r>
          </a:p>
        </p:txBody>
      </p:sp>
      <p:cxnSp>
        <p:nvCxnSpPr>
          <p:cNvPr id="58" name="직선 연결선 86">
            <a:extLst>
              <a:ext uri="{FF2B5EF4-FFF2-40B4-BE49-F238E27FC236}">
                <a16:creationId xmlns:a16="http://schemas.microsoft.com/office/drawing/2014/main" id="{9C06BB54-B81E-4752-9A51-6B96F2642047}"/>
              </a:ext>
            </a:extLst>
          </p:cNvPr>
          <p:cNvCxnSpPr/>
          <p:nvPr/>
        </p:nvCxnSpPr>
        <p:spPr>
          <a:xfrm rot="10800000">
            <a:off x="4568301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EFD27B5-0FCE-4D26-B186-97B1F375E761}"/>
              </a:ext>
            </a:extLst>
          </p:cNvPr>
          <p:cNvSpPr txBox="1"/>
          <p:nvPr/>
        </p:nvSpPr>
        <p:spPr>
          <a:xfrm>
            <a:off x="5557698" y="543016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7A399F-33A8-4FBE-AAD5-77FC72BE5407}"/>
              </a:ext>
            </a:extLst>
          </p:cNvPr>
          <p:cNvSpPr txBox="1"/>
          <p:nvPr/>
        </p:nvSpPr>
        <p:spPr>
          <a:xfrm>
            <a:off x="5561145" y="5123890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68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F0FEFF-21D8-41C4-8194-9918CF11C7D1}"/>
              </a:ext>
            </a:extLst>
          </p:cNvPr>
          <p:cNvSpPr txBox="1"/>
          <p:nvPr/>
        </p:nvSpPr>
        <p:spPr>
          <a:xfrm>
            <a:off x="7890822" y="543088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7E8EAD-B7FF-4200-8FAA-BF351A9DAF0C}"/>
              </a:ext>
            </a:extLst>
          </p:cNvPr>
          <p:cNvSpPr txBox="1"/>
          <p:nvPr/>
        </p:nvSpPr>
        <p:spPr>
          <a:xfrm>
            <a:off x="7894269" y="5132754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552DDC-1D33-48A0-B79C-7E44BEB1291F}"/>
              </a:ext>
            </a:extLst>
          </p:cNvPr>
          <p:cNvSpPr txBox="1"/>
          <p:nvPr/>
        </p:nvSpPr>
        <p:spPr>
          <a:xfrm>
            <a:off x="10223946" y="543160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69D9D8-7681-4A65-BF59-DD78AA0D125F}"/>
              </a:ext>
            </a:extLst>
          </p:cNvPr>
          <p:cNvSpPr txBox="1"/>
          <p:nvPr/>
        </p:nvSpPr>
        <p:spPr>
          <a:xfrm>
            <a:off x="10227393" y="512532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18,000</a:t>
            </a:r>
          </a:p>
        </p:txBody>
      </p:sp>
      <p:cxnSp>
        <p:nvCxnSpPr>
          <p:cNvPr id="65" name="직선 연결선 93">
            <a:extLst>
              <a:ext uri="{FF2B5EF4-FFF2-40B4-BE49-F238E27FC236}">
                <a16:creationId xmlns:a16="http://schemas.microsoft.com/office/drawing/2014/main" id="{C21CBABB-32D5-494C-8DB5-44183DC420D2}"/>
              </a:ext>
            </a:extLst>
          </p:cNvPr>
          <p:cNvCxnSpPr/>
          <p:nvPr/>
        </p:nvCxnSpPr>
        <p:spPr>
          <a:xfrm rot="10800000">
            <a:off x="6901424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94">
            <a:extLst>
              <a:ext uri="{FF2B5EF4-FFF2-40B4-BE49-F238E27FC236}">
                <a16:creationId xmlns:a16="http://schemas.microsoft.com/office/drawing/2014/main" id="{4EA3CA3C-DDD5-4A7F-9371-3A5B4EEA902A}"/>
              </a:ext>
            </a:extLst>
          </p:cNvPr>
          <p:cNvCxnSpPr/>
          <p:nvPr/>
        </p:nvCxnSpPr>
        <p:spPr>
          <a:xfrm rot="10800000">
            <a:off x="9234547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Oval 10">
            <a:extLst>
              <a:ext uri="{FF2B5EF4-FFF2-40B4-BE49-F238E27FC236}">
                <a16:creationId xmlns:a16="http://schemas.microsoft.com/office/drawing/2014/main" id="{5C1AF5DC-1DA7-4F09-AB66-5205214BFFEC}"/>
              </a:ext>
            </a:extLst>
          </p:cNvPr>
          <p:cNvSpPr/>
          <p:nvPr/>
        </p:nvSpPr>
        <p:spPr>
          <a:xfrm rot="10800000">
            <a:off x="1027175" y="1887862"/>
            <a:ext cx="864000" cy="864000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68" name="타원 34">
            <a:extLst>
              <a:ext uri="{FF2B5EF4-FFF2-40B4-BE49-F238E27FC236}">
                <a16:creationId xmlns:a16="http://schemas.microsoft.com/office/drawing/2014/main" id="{14667942-84F0-4948-B481-600F975AA1CA}"/>
              </a:ext>
            </a:extLst>
          </p:cNvPr>
          <p:cNvSpPr/>
          <p:nvPr/>
        </p:nvSpPr>
        <p:spPr>
          <a:xfrm rot="10800000">
            <a:off x="955175" y="1815862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9" name="직선 연결선 57">
            <a:extLst>
              <a:ext uri="{FF2B5EF4-FFF2-40B4-BE49-F238E27FC236}">
                <a16:creationId xmlns:a16="http://schemas.microsoft.com/office/drawing/2014/main" id="{6882D706-FCF6-44B5-815E-EC591518499E}"/>
              </a:ext>
            </a:extLst>
          </p:cNvPr>
          <p:cNvCxnSpPr/>
          <p:nvPr/>
        </p:nvCxnSpPr>
        <p:spPr>
          <a:xfrm rot="10800000">
            <a:off x="1957843" y="2287204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107BE6-EAE2-4075-AD77-52EF5BB88116}"/>
              </a:ext>
            </a:extLst>
          </p:cNvPr>
          <p:cNvSpPr txBox="1"/>
          <p:nvPr/>
        </p:nvSpPr>
        <p:spPr>
          <a:xfrm>
            <a:off x="3227138" y="22545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6E5EB0-2138-47C3-9EB7-211FEB142737}"/>
              </a:ext>
            </a:extLst>
          </p:cNvPr>
          <p:cNvSpPr txBox="1"/>
          <p:nvPr/>
        </p:nvSpPr>
        <p:spPr>
          <a:xfrm>
            <a:off x="3230585" y="194827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72" name="직선 연결선 60">
            <a:extLst>
              <a:ext uri="{FF2B5EF4-FFF2-40B4-BE49-F238E27FC236}">
                <a16:creationId xmlns:a16="http://schemas.microsoft.com/office/drawing/2014/main" id="{7CDD23FA-D956-4BBA-B7BE-6938857E9633}"/>
              </a:ext>
            </a:extLst>
          </p:cNvPr>
          <p:cNvCxnSpPr/>
          <p:nvPr/>
        </p:nvCxnSpPr>
        <p:spPr>
          <a:xfrm rot="10800000">
            <a:off x="4570865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2D2AE99-8D57-4B24-A7C8-4C1C26BF4465}"/>
              </a:ext>
            </a:extLst>
          </p:cNvPr>
          <p:cNvSpPr txBox="1"/>
          <p:nvPr/>
        </p:nvSpPr>
        <p:spPr>
          <a:xfrm>
            <a:off x="5560262" y="225526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126D9-B83F-4438-A4E6-718F93012D63}"/>
              </a:ext>
            </a:extLst>
          </p:cNvPr>
          <p:cNvSpPr txBox="1"/>
          <p:nvPr/>
        </p:nvSpPr>
        <p:spPr>
          <a:xfrm>
            <a:off x="5563709" y="194899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47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CD3054-FA9D-4D2E-A171-CA0D9F139DD4}"/>
              </a:ext>
            </a:extLst>
          </p:cNvPr>
          <p:cNvSpPr txBox="1"/>
          <p:nvPr/>
        </p:nvSpPr>
        <p:spPr>
          <a:xfrm>
            <a:off x="7893386" y="225598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91FECC-16A0-4126-A4E4-3887F8E1DAB3}"/>
              </a:ext>
            </a:extLst>
          </p:cNvPr>
          <p:cNvSpPr txBox="1"/>
          <p:nvPr/>
        </p:nvSpPr>
        <p:spPr>
          <a:xfrm>
            <a:off x="7896833" y="1957856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BF8A-4CA7-4EA9-A9D4-7A27CF1B376F}"/>
              </a:ext>
            </a:extLst>
          </p:cNvPr>
          <p:cNvSpPr txBox="1"/>
          <p:nvPr/>
        </p:nvSpPr>
        <p:spPr>
          <a:xfrm>
            <a:off x="10226510" y="225670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659682-96D3-4485-8BB6-B486B25B11C8}"/>
              </a:ext>
            </a:extLst>
          </p:cNvPr>
          <p:cNvSpPr txBox="1"/>
          <p:nvPr/>
        </p:nvSpPr>
        <p:spPr>
          <a:xfrm>
            <a:off x="10229957" y="195043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10,000</a:t>
            </a:r>
          </a:p>
        </p:txBody>
      </p:sp>
      <p:cxnSp>
        <p:nvCxnSpPr>
          <p:cNvPr id="79" name="직선 연결선 67">
            <a:extLst>
              <a:ext uri="{FF2B5EF4-FFF2-40B4-BE49-F238E27FC236}">
                <a16:creationId xmlns:a16="http://schemas.microsoft.com/office/drawing/2014/main" id="{E1CB85DD-8928-4B93-8F7C-F39CFECCCB5F}"/>
              </a:ext>
            </a:extLst>
          </p:cNvPr>
          <p:cNvCxnSpPr/>
          <p:nvPr/>
        </p:nvCxnSpPr>
        <p:spPr>
          <a:xfrm rot="10800000">
            <a:off x="6903988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68">
            <a:extLst>
              <a:ext uri="{FF2B5EF4-FFF2-40B4-BE49-F238E27FC236}">
                <a16:creationId xmlns:a16="http://schemas.microsoft.com/office/drawing/2014/main" id="{4BBC8307-2955-4999-8F73-FA8CD2546E55}"/>
              </a:ext>
            </a:extLst>
          </p:cNvPr>
          <p:cNvCxnSpPr/>
          <p:nvPr/>
        </p:nvCxnSpPr>
        <p:spPr>
          <a:xfrm rot="10800000">
            <a:off x="9237111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B659E8BD-F45C-4C3D-A6D3-D3AB4B2EDC97}"/>
              </a:ext>
            </a:extLst>
          </p:cNvPr>
          <p:cNvSpPr/>
          <p:nvPr/>
        </p:nvSpPr>
        <p:spPr>
          <a:xfrm>
            <a:off x="1247816" y="5321742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Trapezoid 22">
            <a:extLst>
              <a:ext uri="{FF2B5EF4-FFF2-40B4-BE49-F238E27FC236}">
                <a16:creationId xmlns:a16="http://schemas.microsoft.com/office/drawing/2014/main" id="{010112B5-2C2B-44B8-BAE7-81ACB66EB1CD}"/>
              </a:ext>
            </a:extLst>
          </p:cNvPr>
          <p:cNvSpPr>
            <a:spLocks noChangeAspect="1"/>
          </p:cNvSpPr>
          <p:nvPr/>
        </p:nvSpPr>
        <p:spPr>
          <a:xfrm>
            <a:off x="1230160" y="3760220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Freeform 53">
            <a:extLst>
              <a:ext uri="{FF2B5EF4-FFF2-40B4-BE49-F238E27FC236}">
                <a16:creationId xmlns:a16="http://schemas.microsoft.com/office/drawing/2014/main" id="{8FB233F9-C97B-4A0D-A9AA-0FE2208E2140}"/>
              </a:ext>
            </a:extLst>
          </p:cNvPr>
          <p:cNvSpPr/>
          <p:nvPr/>
        </p:nvSpPr>
        <p:spPr>
          <a:xfrm>
            <a:off x="1297038" y="212842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  <a:endParaRPr lang="en-US" altLang="ko-KR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  <a:endParaRPr lang="en-US" altLang="ko-KR" sz="28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6C3A9E-41B0-4F3F-8ED1-C8F943405424}"/>
              </a:ext>
            </a:extLst>
          </p:cNvPr>
          <p:cNvGrpSpPr/>
          <p:nvPr/>
        </p:nvGrpSpPr>
        <p:grpSpPr>
          <a:xfrm>
            <a:off x="5622958" y="1730374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591A606-FC89-45C7-A6FE-D85D3AEEC0D9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E29D6F-7B7B-48B9-9E52-E791D0229C0B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5D5BC-17E5-4A68-B67A-90258F227BA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2DA9F4-F4E0-4CA3-81E4-736690F9BF67}"/>
              </a:ext>
            </a:extLst>
          </p:cNvPr>
          <p:cNvGrpSpPr/>
          <p:nvPr/>
        </p:nvGrpSpPr>
        <p:grpSpPr>
          <a:xfrm rot="10800000">
            <a:off x="5969610" y="279093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FC64A614-D03A-4BF8-B40E-03FBE4A5465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57561C-EE14-4242-9597-4E2666CDEB9A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78E53-BABB-49BD-A860-26BA5A65DCAD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8C6C2-9191-4328-8ADB-A11F927E954B}"/>
              </a:ext>
            </a:extLst>
          </p:cNvPr>
          <p:cNvGrpSpPr/>
          <p:nvPr/>
        </p:nvGrpSpPr>
        <p:grpSpPr>
          <a:xfrm>
            <a:off x="5622958" y="3851484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FD6B005-BB7C-4748-8C00-66A459A046E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87F653-C5FF-4C9B-93F6-8B6C11F2C87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4D2AF-B9A1-426C-99F7-9A27423C3A8F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804991-EB08-4AD6-AC8B-61D8FD3A6E84}"/>
              </a:ext>
            </a:extLst>
          </p:cNvPr>
          <p:cNvGrpSpPr/>
          <p:nvPr/>
        </p:nvGrpSpPr>
        <p:grpSpPr>
          <a:xfrm rot="10800000">
            <a:off x="5969610" y="491204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166C8ADA-E28D-4C02-B06B-6B4F6E485B9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70625-737A-40EE-A70E-EF1062A49FF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519840-270C-45EE-9BB8-01A715726B0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073541-BBC2-4158-B9CE-D48E5FCE70C5}"/>
              </a:ext>
            </a:extLst>
          </p:cNvPr>
          <p:cNvSpPr txBox="1"/>
          <p:nvPr/>
        </p:nvSpPr>
        <p:spPr>
          <a:xfrm>
            <a:off x="4447243" y="17610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5C74-DD21-4331-81F8-C0BBABDA1F7A}"/>
              </a:ext>
            </a:extLst>
          </p:cNvPr>
          <p:cNvSpPr txBox="1"/>
          <p:nvPr/>
        </p:nvSpPr>
        <p:spPr>
          <a:xfrm>
            <a:off x="6721273" y="288367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176EE-E118-486B-85AE-6649DA8DFD4A}"/>
              </a:ext>
            </a:extLst>
          </p:cNvPr>
          <p:cNvSpPr txBox="1"/>
          <p:nvPr/>
        </p:nvSpPr>
        <p:spPr>
          <a:xfrm>
            <a:off x="6721273" y="50027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1142C-2BED-49CA-8ACC-991FE6E48E98}"/>
              </a:ext>
            </a:extLst>
          </p:cNvPr>
          <p:cNvSpPr txBox="1"/>
          <p:nvPr/>
        </p:nvSpPr>
        <p:spPr>
          <a:xfrm>
            <a:off x="4447243" y="392264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03BB65-D63F-4A99-8B81-8F0A4ECFFD6A}"/>
              </a:ext>
            </a:extLst>
          </p:cNvPr>
          <p:cNvGrpSpPr/>
          <p:nvPr/>
        </p:nvGrpSpPr>
        <p:grpSpPr>
          <a:xfrm>
            <a:off x="7159286" y="1807232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E58E1-D03A-460F-B0A7-B91CCED0E29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9592F-726E-400E-82ED-D26199800C08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A570B-6FAF-493C-ADCE-A27AE106B837}"/>
              </a:ext>
            </a:extLst>
          </p:cNvPr>
          <p:cNvGrpSpPr/>
          <p:nvPr/>
        </p:nvGrpSpPr>
        <p:grpSpPr>
          <a:xfrm>
            <a:off x="7159286" y="3986424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F248B0-C98C-444F-82C3-9AED15928BF2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38946-D83C-4E9B-8ABD-A07525000226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B2A2-8D18-4218-AF2B-25325B0F417E}"/>
              </a:ext>
            </a:extLst>
          </p:cNvPr>
          <p:cNvGrpSpPr/>
          <p:nvPr/>
        </p:nvGrpSpPr>
        <p:grpSpPr>
          <a:xfrm>
            <a:off x="1046287" y="2896828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C3787A-DB98-4060-BA5E-417C60CA6A46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B9450-DD9C-46AD-B26C-D46A7AC8EB7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A2C41-649E-4C0D-8604-77ADCC93FC32}"/>
              </a:ext>
            </a:extLst>
          </p:cNvPr>
          <p:cNvGrpSpPr/>
          <p:nvPr/>
        </p:nvGrpSpPr>
        <p:grpSpPr>
          <a:xfrm>
            <a:off x="1046286" y="5076021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37108-2E96-43B7-B9D2-7A7B4472CBFC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E70015-1EA0-4F76-88E2-449B9D7A2CD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F47697-9B9B-4B41-80B4-B4210FE8703E}"/>
              </a:ext>
            </a:extLst>
          </p:cNvPr>
          <p:cNvCxnSpPr/>
          <p:nvPr/>
        </p:nvCxnSpPr>
        <p:spPr>
          <a:xfrm>
            <a:off x="6930859" y="1737375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4CE2D-08C6-4E49-9B20-7E1C72F6231B}"/>
              </a:ext>
            </a:extLst>
          </p:cNvPr>
          <p:cNvCxnSpPr/>
          <p:nvPr/>
        </p:nvCxnSpPr>
        <p:spPr>
          <a:xfrm>
            <a:off x="6930859" y="27767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D11F25-421D-4205-A027-413C0C742730}"/>
              </a:ext>
            </a:extLst>
          </p:cNvPr>
          <p:cNvCxnSpPr/>
          <p:nvPr/>
        </p:nvCxnSpPr>
        <p:spPr>
          <a:xfrm>
            <a:off x="6930859" y="3909589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A5F406-1342-47B5-874F-565AAB234D84}"/>
              </a:ext>
            </a:extLst>
          </p:cNvPr>
          <p:cNvCxnSpPr/>
          <p:nvPr/>
        </p:nvCxnSpPr>
        <p:spPr>
          <a:xfrm>
            <a:off x="6930859" y="49489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9AC2C9-1F01-45EE-A712-8C98FFFDA0EC}"/>
              </a:ext>
            </a:extLst>
          </p:cNvPr>
          <p:cNvCxnSpPr/>
          <p:nvPr/>
        </p:nvCxnSpPr>
        <p:spPr>
          <a:xfrm>
            <a:off x="941475" y="2809332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5ACC81-B863-4695-A016-3E5119856B44}"/>
              </a:ext>
            </a:extLst>
          </p:cNvPr>
          <p:cNvCxnSpPr/>
          <p:nvPr/>
        </p:nvCxnSpPr>
        <p:spPr>
          <a:xfrm>
            <a:off x="941475" y="3848686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F20F7C-8F55-4469-AEFC-50F8FABEAEB8}"/>
              </a:ext>
            </a:extLst>
          </p:cNvPr>
          <p:cNvCxnSpPr/>
          <p:nvPr/>
        </p:nvCxnSpPr>
        <p:spPr>
          <a:xfrm>
            <a:off x="941475" y="5011659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F9756A-C929-4A7C-A42C-29B89F5F2583}"/>
              </a:ext>
            </a:extLst>
          </p:cNvPr>
          <p:cNvCxnSpPr/>
          <p:nvPr/>
        </p:nvCxnSpPr>
        <p:spPr>
          <a:xfrm>
            <a:off x="941475" y="6051013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7EB54D-36BF-410C-AB41-727889E9C454}"/>
              </a:ext>
            </a:extLst>
          </p:cNvPr>
          <p:cNvCxnSpPr>
            <a:cxnSpLocks/>
          </p:cNvCxnSpPr>
          <p:nvPr/>
        </p:nvCxnSpPr>
        <p:spPr>
          <a:xfrm flipV="1">
            <a:off x="817123" y="5308766"/>
            <a:ext cx="10513115" cy="2199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25A3F-3422-4F33-9183-F0877B8D7C97}"/>
              </a:ext>
            </a:extLst>
          </p:cNvPr>
          <p:cNvSpPr/>
          <p:nvPr/>
        </p:nvSpPr>
        <p:spPr>
          <a:xfrm>
            <a:off x="9031458" y="1766078"/>
            <a:ext cx="1868610" cy="54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D320D923-8843-49CB-BCF9-28AC9EACF411}"/>
              </a:ext>
            </a:extLst>
          </p:cNvPr>
          <p:cNvSpPr/>
          <p:nvPr/>
        </p:nvSpPr>
        <p:spPr>
          <a:xfrm>
            <a:off x="9031562" y="2305768"/>
            <a:ext cx="1868402" cy="2816651"/>
          </a:xfrm>
          <a:custGeom>
            <a:avLst/>
            <a:gdLst/>
            <a:ahLst/>
            <a:cxnLst/>
            <a:rect l="l" t="t" r="r" b="b"/>
            <a:pathLst>
              <a:path w="1868402" h="2816651">
                <a:moveTo>
                  <a:pt x="0" y="0"/>
                </a:moveTo>
                <a:lnTo>
                  <a:pt x="1868402" y="0"/>
                </a:lnTo>
                <a:lnTo>
                  <a:pt x="1868402" y="2520000"/>
                </a:lnTo>
                <a:lnTo>
                  <a:pt x="1106260" y="2520000"/>
                </a:lnTo>
                <a:lnTo>
                  <a:pt x="934202" y="2816651"/>
                </a:lnTo>
                <a:lnTo>
                  <a:pt x="762145" y="2520000"/>
                </a:lnTo>
                <a:lnTo>
                  <a:pt x="0" y="2520000"/>
                </a:ln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Isosceles Triangle 31">
            <a:extLst>
              <a:ext uri="{FF2B5EF4-FFF2-40B4-BE49-F238E27FC236}">
                <a16:creationId xmlns:a16="http://schemas.microsoft.com/office/drawing/2014/main" id="{9BB70EF3-AEEB-4CF8-A887-7FA3E7546216}"/>
              </a:ext>
            </a:extLst>
          </p:cNvPr>
          <p:cNvSpPr/>
          <p:nvPr/>
        </p:nvSpPr>
        <p:spPr>
          <a:xfrm rot="10800000">
            <a:off x="1363728" y="3925768"/>
            <a:ext cx="1868402" cy="1205021"/>
          </a:xfrm>
          <a:custGeom>
            <a:avLst/>
            <a:gdLst/>
            <a:ahLst/>
            <a:cxnLst/>
            <a:rect l="l" t="t" r="r" b="b"/>
            <a:pathLst>
              <a:path w="1868402" h="1205021">
                <a:moveTo>
                  <a:pt x="1868402" y="1205021"/>
                </a:moveTo>
                <a:lnTo>
                  <a:pt x="0" y="1205021"/>
                </a:lnTo>
                <a:lnTo>
                  <a:pt x="0" y="305021"/>
                </a:lnTo>
                <a:lnTo>
                  <a:pt x="757289" y="305021"/>
                </a:lnTo>
                <a:lnTo>
                  <a:pt x="934201" y="0"/>
                </a:lnTo>
                <a:lnTo>
                  <a:pt x="1111113" y="305021"/>
                </a:lnTo>
                <a:lnTo>
                  <a:pt x="1868402" y="305021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A245-CEE2-493D-A13E-F880BBA10710}"/>
              </a:ext>
            </a:extLst>
          </p:cNvPr>
          <p:cNvSpPr/>
          <p:nvPr/>
        </p:nvSpPr>
        <p:spPr>
          <a:xfrm>
            <a:off x="6475512" y="2301514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B3DDCC6F-C2C8-4D71-A367-9B6286F34B51}"/>
              </a:ext>
            </a:extLst>
          </p:cNvPr>
          <p:cNvSpPr/>
          <p:nvPr/>
        </p:nvSpPr>
        <p:spPr>
          <a:xfrm>
            <a:off x="6475616" y="2845768"/>
            <a:ext cx="1868402" cy="2279441"/>
          </a:xfrm>
          <a:custGeom>
            <a:avLst/>
            <a:gdLst/>
            <a:ahLst/>
            <a:cxnLst/>
            <a:rect l="l" t="t" r="r" b="b"/>
            <a:pathLst>
              <a:path w="1868402" h="2279441">
                <a:moveTo>
                  <a:pt x="0" y="0"/>
                </a:moveTo>
                <a:lnTo>
                  <a:pt x="1868402" y="0"/>
                </a:lnTo>
                <a:lnTo>
                  <a:pt x="1868402" y="1980000"/>
                </a:lnTo>
                <a:lnTo>
                  <a:pt x="1107878" y="1980000"/>
                </a:lnTo>
                <a:lnTo>
                  <a:pt x="934202" y="2279441"/>
                </a:lnTo>
                <a:lnTo>
                  <a:pt x="760526" y="1980000"/>
                </a:lnTo>
                <a:lnTo>
                  <a:pt x="0" y="19800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17F601-A42C-4026-8B55-5E55A68D6B3B}"/>
              </a:ext>
            </a:extLst>
          </p:cNvPr>
          <p:cNvSpPr/>
          <p:nvPr/>
        </p:nvSpPr>
        <p:spPr>
          <a:xfrm>
            <a:off x="3919568" y="2845766"/>
            <a:ext cx="1868610" cy="5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C5A94FFF-89C3-4439-9B23-5C6D2AE531B6}"/>
              </a:ext>
            </a:extLst>
          </p:cNvPr>
          <p:cNvSpPr/>
          <p:nvPr/>
        </p:nvSpPr>
        <p:spPr>
          <a:xfrm>
            <a:off x="3919672" y="3386976"/>
            <a:ext cx="1868402" cy="1741020"/>
          </a:xfrm>
          <a:custGeom>
            <a:avLst/>
            <a:gdLst/>
            <a:ahLst/>
            <a:cxnLst/>
            <a:rect l="l" t="t" r="r" b="b"/>
            <a:pathLst>
              <a:path w="1868402" h="1741020">
                <a:moveTo>
                  <a:pt x="0" y="0"/>
                </a:moveTo>
                <a:lnTo>
                  <a:pt x="1868402" y="0"/>
                </a:lnTo>
                <a:lnTo>
                  <a:pt x="1868402" y="1438789"/>
                </a:lnTo>
                <a:lnTo>
                  <a:pt x="1109496" y="1438789"/>
                </a:lnTo>
                <a:lnTo>
                  <a:pt x="934202" y="1741020"/>
                </a:lnTo>
                <a:lnTo>
                  <a:pt x="758908" y="1438789"/>
                </a:lnTo>
                <a:lnTo>
                  <a:pt x="0" y="1438789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947F-08A3-4F18-AA09-15F810E50F6F}"/>
              </a:ext>
            </a:extLst>
          </p:cNvPr>
          <p:cNvSpPr/>
          <p:nvPr/>
        </p:nvSpPr>
        <p:spPr>
          <a:xfrm>
            <a:off x="1363622" y="3392250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02CB7D-CED4-416E-A30A-9E2F5837D752}"/>
              </a:ext>
            </a:extLst>
          </p:cNvPr>
          <p:cNvGrpSpPr/>
          <p:nvPr/>
        </p:nvGrpSpPr>
        <p:grpSpPr>
          <a:xfrm>
            <a:off x="2179258" y="5200754"/>
            <a:ext cx="7892877" cy="221214"/>
            <a:chOff x="774376" y="3284984"/>
            <a:chExt cx="7892877" cy="221214"/>
          </a:xfrm>
          <a:solidFill>
            <a:schemeClr val="accent5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506B66-AB25-435E-A85E-3ED4F145D199}"/>
                </a:ext>
              </a:extLst>
            </p:cNvPr>
            <p:cNvSpPr/>
            <p:nvPr/>
          </p:nvSpPr>
          <p:spPr>
            <a:xfrm>
              <a:off x="774376" y="328498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E848FA-1C1B-4008-8AC7-C0B4431964D2}"/>
                </a:ext>
              </a:extLst>
            </p:cNvPr>
            <p:cNvSpPr/>
            <p:nvPr/>
          </p:nvSpPr>
          <p:spPr>
            <a:xfrm>
              <a:off x="3333327" y="3284984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BEF022-14D7-4EFA-827D-CE85E307D0D0}"/>
                </a:ext>
              </a:extLst>
            </p:cNvPr>
            <p:cNvSpPr/>
            <p:nvPr/>
          </p:nvSpPr>
          <p:spPr>
            <a:xfrm>
              <a:off x="5892278" y="329017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D72A2-52EB-4748-B857-E438CA18A573}"/>
                </a:ext>
              </a:extLst>
            </p:cNvPr>
            <p:cNvSpPr/>
            <p:nvPr/>
          </p:nvSpPr>
          <p:spPr>
            <a:xfrm>
              <a:off x="8451229" y="3284984"/>
              <a:ext cx="216024" cy="216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AEF62-037C-4B57-AB36-174A14480C02}"/>
              </a:ext>
            </a:extLst>
          </p:cNvPr>
          <p:cNvSpPr txBox="1"/>
          <p:nvPr/>
        </p:nvSpPr>
        <p:spPr>
          <a:xfrm>
            <a:off x="1437525" y="3508363"/>
            <a:ext cx="17208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8E95F-30FB-4534-BDB1-471FF699ECC0}"/>
              </a:ext>
            </a:extLst>
          </p:cNvPr>
          <p:cNvSpPr txBox="1"/>
          <p:nvPr/>
        </p:nvSpPr>
        <p:spPr>
          <a:xfrm>
            <a:off x="3993470" y="2961879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A58B5-00FA-41B0-A816-677E5A122AA5}"/>
              </a:ext>
            </a:extLst>
          </p:cNvPr>
          <p:cNvSpPr txBox="1"/>
          <p:nvPr/>
        </p:nvSpPr>
        <p:spPr>
          <a:xfrm>
            <a:off x="6549415" y="2415395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8F1A7-B526-4F1E-85AD-7604F2B159F4}"/>
              </a:ext>
            </a:extLst>
          </p:cNvPr>
          <p:cNvSpPr txBox="1"/>
          <p:nvPr/>
        </p:nvSpPr>
        <p:spPr>
          <a:xfrm>
            <a:off x="9105361" y="1868911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57F27-49D5-46F0-AA6C-A84F24C4B6A1}"/>
              </a:ext>
            </a:extLst>
          </p:cNvPr>
          <p:cNvSpPr txBox="1"/>
          <p:nvPr/>
        </p:nvSpPr>
        <p:spPr>
          <a:xfrm>
            <a:off x="1470001" y="3942108"/>
            <a:ext cx="165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A5E679-EE19-4AE8-8295-EA22EEA0AEA0}"/>
              </a:ext>
            </a:extLst>
          </p:cNvPr>
          <p:cNvSpPr txBox="1"/>
          <p:nvPr/>
        </p:nvSpPr>
        <p:spPr>
          <a:xfrm>
            <a:off x="4059780" y="3488048"/>
            <a:ext cx="158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F323B-801A-40AD-B886-50ABD269FF83}"/>
              </a:ext>
            </a:extLst>
          </p:cNvPr>
          <p:cNvSpPr txBox="1"/>
          <p:nvPr/>
        </p:nvSpPr>
        <p:spPr>
          <a:xfrm>
            <a:off x="6615725" y="2940443"/>
            <a:ext cx="158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3AC60-A48A-4F53-84B5-81AE6B74DC13}"/>
              </a:ext>
            </a:extLst>
          </p:cNvPr>
          <p:cNvSpPr txBox="1"/>
          <p:nvPr/>
        </p:nvSpPr>
        <p:spPr>
          <a:xfrm>
            <a:off x="9171671" y="2379861"/>
            <a:ext cx="158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301AF7-4F8A-478B-A74F-3C1D43C2B740}"/>
              </a:ext>
            </a:extLst>
          </p:cNvPr>
          <p:cNvGrpSpPr/>
          <p:nvPr/>
        </p:nvGrpSpPr>
        <p:grpSpPr>
          <a:xfrm>
            <a:off x="1415884" y="5463276"/>
            <a:ext cx="1764089" cy="579492"/>
            <a:chOff x="661588" y="5061430"/>
            <a:chExt cx="1764089" cy="579492"/>
          </a:xfrm>
        </p:grpSpPr>
        <p:sp>
          <p:nvSpPr>
            <p:cNvPr id="27" name="Chevron 50">
              <a:extLst>
                <a:ext uri="{FF2B5EF4-FFF2-40B4-BE49-F238E27FC236}">
                  <a16:creationId xmlns:a16="http://schemas.microsoft.com/office/drawing/2014/main" id="{6B0C3B00-941B-450B-B476-F29CDE67C3D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45926-A70F-4218-8CCC-16AE4AB356C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Chevron 56">
              <a:extLst>
                <a:ext uri="{FF2B5EF4-FFF2-40B4-BE49-F238E27FC236}">
                  <a16:creationId xmlns:a16="http://schemas.microsoft.com/office/drawing/2014/main" id="{3C9E8753-2A9F-49AE-A1BF-96767FB449F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FAFED-6B0D-455B-B28D-BBFD2A0BCBA2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151941-DAFB-42EF-B181-B18E388ED60B}"/>
              </a:ext>
            </a:extLst>
          </p:cNvPr>
          <p:cNvGrpSpPr/>
          <p:nvPr/>
        </p:nvGrpSpPr>
        <p:grpSpPr>
          <a:xfrm>
            <a:off x="3971829" y="5463276"/>
            <a:ext cx="1764089" cy="579492"/>
            <a:chOff x="661588" y="5061430"/>
            <a:chExt cx="1764089" cy="579492"/>
          </a:xfrm>
        </p:grpSpPr>
        <p:sp>
          <p:nvSpPr>
            <p:cNvPr id="32" name="Chevron 63">
              <a:extLst>
                <a:ext uri="{FF2B5EF4-FFF2-40B4-BE49-F238E27FC236}">
                  <a16:creationId xmlns:a16="http://schemas.microsoft.com/office/drawing/2014/main" id="{B0A4EA56-44BE-40E5-AAC0-78F8ED2F739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4E051A-DEDF-40A5-A588-A4B05777690B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Chevron 65">
              <a:extLst>
                <a:ext uri="{FF2B5EF4-FFF2-40B4-BE49-F238E27FC236}">
                  <a16:creationId xmlns:a16="http://schemas.microsoft.com/office/drawing/2014/main" id="{2A1C074C-16F2-4BA0-B942-5103E49998E2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FBE7E9-E7C2-4EDC-B577-B16ACAD918FB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FE589-2773-4AC0-B49F-CC031BB2136E}"/>
              </a:ext>
            </a:extLst>
          </p:cNvPr>
          <p:cNvGrpSpPr/>
          <p:nvPr/>
        </p:nvGrpSpPr>
        <p:grpSpPr>
          <a:xfrm>
            <a:off x="6527774" y="5463276"/>
            <a:ext cx="1764089" cy="579492"/>
            <a:chOff x="661588" y="5061430"/>
            <a:chExt cx="1764089" cy="579492"/>
          </a:xfrm>
        </p:grpSpPr>
        <p:sp>
          <p:nvSpPr>
            <p:cNvPr id="37" name="Chevron 68">
              <a:extLst>
                <a:ext uri="{FF2B5EF4-FFF2-40B4-BE49-F238E27FC236}">
                  <a16:creationId xmlns:a16="http://schemas.microsoft.com/office/drawing/2014/main" id="{2B175D5E-3349-4F5F-9934-976372991FC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854A8-D242-44DD-A7CC-05EF2D93B37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Chevron 70">
              <a:extLst>
                <a:ext uri="{FF2B5EF4-FFF2-40B4-BE49-F238E27FC236}">
                  <a16:creationId xmlns:a16="http://schemas.microsoft.com/office/drawing/2014/main" id="{D89E994D-DF6B-4347-91E0-F78DC2E1E46A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00E644-3DFF-4DA5-AC7B-8D228EE62667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EDD40E-7F0C-4A3B-B2E2-7C5719A5A7C0}"/>
              </a:ext>
            </a:extLst>
          </p:cNvPr>
          <p:cNvGrpSpPr/>
          <p:nvPr/>
        </p:nvGrpSpPr>
        <p:grpSpPr>
          <a:xfrm>
            <a:off x="9083720" y="5463276"/>
            <a:ext cx="1764089" cy="579492"/>
            <a:chOff x="661588" y="5061430"/>
            <a:chExt cx="1764089" cy="579492"/>
          </a:xfrm>
        </p:grpSpPr>
        <p:sp>
          <p:nvSpPr>
            <p:cNvPr id="42" name="Chevron 73">
              <a:extLst>
                <a:ext uri="{FF2B5EF4-FFF2-40B4-BE49-F238E27FC236}">
                  <a16:creationId xmlns:a16="http://schemas.microsoft.com/office/drawing/2014/main" id="{99084115-FADA-405C-81B7-70056CD2AB92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897A0-5E18-46D2-A47F-0A8B71D39CED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Chevron 75">
              <a:extLst>
                <a:ext uri="{FF2B5EF4-FFF2-40B4-BE49-F238E27FC236}">
                  <a16:creationId xmlns:a16="http://schemas.microsoft.com/office/drawing/2014/main" id="{FDB09F61-5DD4-4A72-BE9C-9F03A628D87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04C9C9-DD7D-4C6E-9CA5-24C43ADBE2B8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D7E4EADC-8E99-42CD-816D-8EB9801396A7}"/>
              </a:ext>
            </a:extLst>
          </p:cNvPr>
          <p:cNvSpPr/>
          <p:nvPr/>
        </p:nvSpPr>
        <p:spPr>
          <a:xfrm>
            <a:off x="3286353" y="5434937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74026D19-7686-439C-866C-DB9388FAD6D8}"/>
              </a:ext>
            </a:extLst>
          </p:cNvPr>
          <p:cNvSpPr/>
          <p:nvPr/>
        </p:nvSpPr>
        <p:spPr>
          <a:xfrm rot="10800000">
            <a:off x="300188" y="1673761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D7C7F44-BD46-4177-B3F8-485E6F4800B4}"/>
              </a:ext>
            </a:extLst>
          </p:cNvPr>
          <p:cNvSpPr/>
          <p:nvPr/>
        </p:nvSpPr>
        <p:spPr>
          <a:xfrm>
            <a:off x="4463322" y="3736609"/>
            <a:ext cx="1534075" cy="153158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4079614-730F-43A9-9550-9B0340E82C57}"/>
              </a:ext>
            </a:extLst>
          </p:cNvPr>
          <p:cNvSpPr>
            <a:spLocks/>
          </p:cNvSpPr>
          <p:nvPr/>
        </p:nvSpPr>
        <p:spPr bwMode="auto">
          <a:xfrm>
            <a:off x="3002368" y="3536648"/>
            <a:ext cx="1574285" cy="1764292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4D74610-E8A9-44A0-8977-6B7A2B3FD8E4}"/>
              </a:ext>
            </a:extLst>
          </p:cNvPr>
          <p:cNvSpPr>
            <a:spLocks noEditPoints="1"/>
          </p:cNvSpPr>
          <p:nvPr/>
        </p:nvSpPr>
        <p:spPr bwMode="auto">
          <a:xfrm>
            <a:off x="337376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8B351F6-03F6-42BC-9F84-16A189DB5291}"/>
              </a:ext>
            </a:extLst>
          </p:cNvPr>
          <p:cNvSpPr>
            <a:spLocks noEditPoints="1"/>
          </p:cNvSpPr>
          <p:nvPr/>
        </p:nvSpPr>
        <p:spPr bwMode="auto">
          <a:xfrm>
            <a:off x="461987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6691B82-972E-4827-A85B-2697DD931357}"/>
              </a:ext>
            </a:extLst>
          </p:cNvPr>
          <p:cNvSpPr/>
          <p:nvPr/>
        </p:nvSpPr>
        <p:spPr>
          <a:xfrm>
            <a:off x="2573323" y="3239876"/>
            <a:ext cx="2203395" cy="1495159"/>
          </a:xfrm>
          <a:custGeom>
            <a:avLst/>
            <a:gdLst>
              <a:gd name="connsiteX0" fmla="*/ 718549 w 2203395"/>
              <a:gd name="connsiteY0" fmla="*/ 1063799 h 1495159"/>
              <a:gd name="connsiteX1" fmla="*/ 741105 w 2203395"/>
              <a:gd name="connsiteY1" fmla="*/ 1068960 h 1495159"/>
              <a:gd name="connsiteX2" fmla="*/ 783666 w 2203395"/>
              <a:gd name="connsiteY2" fmla="*/ 1117762 h 1495159"/>
              <a:gd name="connsiteX3" fmla="*/ 783902 w 2203395"/>
              <a:gd name="connsiteY3" fmla="*/ 1117882 h 1495159"/>
              <a:gd name="connsiteX4" fmla="*/ 817507 w 2203395"/>
              <a:gd name="connsiteY4" fmla="*/ 1135159 h 1495159"/>
              <a:gd name="connsiteX5" fmla="*/ 838289 w 2203395"/>
              <a:gd name="connsiteY5" fmla="*/ 1165126 h 1495159"/>
              <a:gd name="connsiteX6" fmla="*/ 835844 w 2203395"/>
              <a:gd name="connsiteY6" fmla="*/ 1216485 h 1495159"/>
              <a:gd name="connsiteX7" fmla="*/ 853703 w 2203395"/>
              <a:gd name="connsiteY7" fmla="*/ 1295012 h 1495159"/>
              <a:gd name="connsiteX8" fmla="*/ 770041 w 2203395"/>
              <a:gd name="connsiteY8" fmla="*/ 1363751 h 1495159"/>
              <a:gd name="connsiteX9" fmla="*/ 740091 w 2203395"/>
              <a:gd name="connsiteY9" fmla="*/ 1422651 h 1495159"/>
              <a:gd name="connsiteX10" fmla="*/ 638122 w 2203395"/>
              <a:gd name="connsiteY10" fmla="*/ 1429783 h 1495159"/>
              <a:gd name="connsiteX11" fmla="*/ 565253 w 2203395"/>
              <a:gd name="connsiteY11" fmla="*/ 1492619 h 1495159"/>
              <a:gd name="connsiteX12" fmla="*/ 458111 w 2203395"/>
              <a:gd name="connsiteY12" fmla="*/ 1454264 h 1495159"/>
              <a:gd name="connsiteX13" fmla="*/ 369835 w 2203395"/>
              <a:gd name="connsiteY13" fmla="*/ 1465921 h 1495159"/>
              <a:gd name="connsiteX14" fmla="*/ 298956 w 2203395"/>
              <a:gd name="connsiteY14" fmla="*/ 1416369 h 1495159"/>
              <a:gd name="connsiteX15" fmla="*/ 228979 w 2203395"/>
              <a:gd name="connsiteY15" fmla="*/ 1374198 h 1495159"/>
              <a:gd name="connsiteX16" fmla="*/ 243931 w 2203395"/>
              <a:gd name="connsiteY16" fmla="*/ 1317276 h 1495159"/>
              <a:gd name="connsiteX17" fmla="*/ 212357 w 2203395"/>
              <a:gd name="connsiteY17" fmla="*/ 1258875 h 1495159"/>
              <a:gd name="connsiteX18" fmla="*/ 270020 w 2203395"/>
              <a:gd name="connsiteY18" fmla="*/ 1206966 h 1495159"/>
              <a:gd name="connsiteX19" fmla="*/ 270571 w 2203395"/>
              <a:gd name="connsiteY19" fmla="*/ 1205598 h 1495159"/>
              <a:gd name="connsiteX20" fmla="*/ 296257 w 2203395"/>
              <a:gd name="connsiteY20" fmla="*/ 1131056 h 1495159"/>
              <a:gd name="connsiteX21" fmla="*/ 421214 w 2203395"/>
              <a:gd name="connsiteY21" fmla="*/ 1114026 h 1495159"/>
              <a:gd name="connsiteX22" fmla="*/ 421242 w 2203395"/>
              <a:gd name="connsiteY22" fmla="*/ 1113997 h 1495159"/>
              <a:gd name="connsiteX23" fmla="*/ 446092 w 2203395"/>
              <a:gd name="connsiteY23" fmla="*/ 1088384 h 1495159"/>
              <a:gd name="connsiteX24" fmla="*/ 547200 w 2203395"/>
              <a:gd name="connsiteY24" fmla="*/ 1096347 h 1495159"/>
              <a:gd name="connsiteX25" fmla="*/ 547649 w 2203395"/>
              <a:gd name="connsiteY25" fmla="*/ 1095865 h 1495159"/>
              <a:gd name="connsiteX26" fmla="*/ 567385 w 2203395"/>
              <a:gd name="connsiteY26" fmla="*/ 1074681 h 1495159"/>
              <a:gd name="connsiteX27" fmla="*/ 596291 w 2203395"/>
              <a:gd name="connsiteY27" fmla="*/ 1064065 h 1495159"/>
              <a:gd name="connsiteX28" fmla="*/ 630120 w 2203395"/>
              <a:gd name="connsiteY28" fmla="*/ 1067917 h 1495159"/>
              <a:gd name="connsiteX29" fmla="*/ 656390 w 2203395"/>
              <a:gd name="connsiteY29" fmla="*/ 1086300 h 1495159"/>
              <a:gd name="connsiteX30" fmla="*/ 657174 w 2203395"/>
              <a:gd name="connsiteY30" fmla="*/ 1086848 h 1495159"/>
              <a:gd name="connsiteX31" fmla="*/ 718549 w 2203395"/>
              <a:gd name="connsiteY31" fmla="*/ 1063799 h 1495159"/>
              <a:gd name="connsiteX32" fmla="*/ 1817377 w 2203395"/>
              <a:gd name="connsiteY32" fmla="*/ 705923 h 1495159"/>
              <a:gd name="connsiteX33" fmla="*/ 1839933 w 2203395"/>
              <a:gd name="connsiteY33" fmla="*/ 711085 h 1495159"/>
              <a:gd name="connsiteX34" fmla="*/ 1882494 w 2203395"/>
              <a:gd name="connsiteY34" fmla="*/ 759886 h 1495159"/>
              <a:gd name="connsiteX35" fmla="*/ 1882730 w 2203395"/>
              <a:gd name="connsiteY35" fmla="*/ 760007 h 1495159"/>
              <a:gd name="connsiteX36" fmla="*/ 1916335 w 2203395"/>
              <a:gd name="connsiteY36" fmla="*/ 777283 h 1495159"/>
              <a:gd name="connsiteX37" fmla="*/ 1937117 w 2203395"/>
              <a:gd name="connsiteY37" fmla="*/ 807251 h 1495159"/>
              <a:gd name="connsiteX38" fmla="*/ 1934672 w 2203395"/>
              <a:gd name="connsiteY38" fmla="*/ 858610 h 1495159"/>
              <a:gd name="connsiteX39" fmla="*/ 1942810 w 2203395"/>
              <a:gd name="connsiteY39" fmla="*/ 874800 h 1495159"/>
              <a:gd name="connsiteX40" fmla="*/ 1952039 w 2203395"/>
              <a:gd name="connsiteY40" fmla="*/ 864894 h 1495159"/>
              <a:gd name="connsiteX41" fmla="*/ 1968687 w 2203395"/>
              <a:gd name="connsiteY41" fmla="*/ 858780 h 1495159"/>
              <a:gd name="connsiteX42" fmla="*/ 1988171 w 2203395"/>
              <a:gd name="connsiteY42" fmla="*/ 860998 h 1495159"/>
              <a:gd name="connsiteX43" fmla="*/ 2003301 w 2203395"/>
              <a:gd name="connsiteY43" fmla="*/ 871585 h 1495159"/>
              <a:gd name="connsiteX44" fmla="*/ 2003752 w 2203395"/>
              <a:gd name="connsiteY44" fmla="*/ 871901 h 1495159"/>
              <a:gd name="connsiteX45" fmla="*/ 2039100 w 2203395"/>
              <a:gd name="connsiteY45" fmla="*/ 858626 h 1495159"/>
              <a:gd name="connsiteX46" fmla="*/ 2052091 w 2203395"/>
              <a:gd name="connsiteY46" fmla="*/ 861599 h 1495159"/>
              <a:gd name="connsiteX47" fmla="*/ 2076603 w 2203395"/>
              <a:gd name="connsiteY47" fmla="*/ 889705 h 1495159"/>
              <a:gd name="connsiteX48" fmla="*/ 2076739 w 2203395"/>
              <a:gd name="connsiteY48" fmla="*/ 889775 h 1495159"/>
              <a:gd name="connsiteX49" fmla="*/ 2096093 w 2203395"/>
              <a:gd name="connsiteY49" fmla="*/ 899725 h 1495159"/>
              <a:gd name="connsiteX50" fmla="*/ 2108062 w 2203395"/>
              <a:gd name="connsiteY50" fmla="*/ 916984 h 1495159"/>
              <a:gd name="connsiteX51" fmla="*/ 2106654 w 2203395"/>
              <a:gd name="connsiteY51" fmla="*/ 946564 h 1495159"/>
              <a:gd name="connsiteX52" fmla="*/ 2116940 w 2203395"/>
              <a:gd name="connsiteY52" fmla="*/ 991790 h 1495159"/>
              <a:gd name="connsiteX53" fmla="*/ 2068756 w 2203395"/>
              <a:gd name="connsiteY53" fmla="*/ 1031379 h 1495159"/>
              <a:gd name="connsiteX54" fmla="*/ 2051507 w 2203395"/>
              <a:gd name="connsiteY54" fmla="*/ 1065302 h 1495159"/>
              <a:gd name="connsiteX55" fmla="*/ 1992779 w 2203395"/>
              <a:gd name="connsiteY55" fmla="*/ 1069409 h 1495159"/>
              <a:gd name="connsiteX56" fmla="*/ 1950812 w 2203395"/>
              <a:gd name="connsiteY56" fmla="*/ 1105599 h 1495159"/>
              <a:gd name="connsiteX57" fmla="*/ 1889105 w 2203395"/>
              <a:gd name="connsiteY57" fmla="*/ 1083509 h 1495159"/>
              <a:gd name="connsiteX58" fmla="*/ 1838263 w 2203395"/>
              <a:gd name="connsiteY58" fmla="*/ 1090223 h 1495159"/>
              <a:gd name="connsiteX59" fmla="*/ 1815082 w 2203395"/>
              <a:gd name="connsiteY59" fmla="*/ 1079999 h 1495159"/>
              <a:gd name="connsiteX60" fmla="*/ 1813491 w 2203395"/>
              <a:gd name="connsiteY60" fmla="*/ 1078347 h 1495159"/>
              <a:gd name="connsiteX61" fmla="*/ 1789220 w 2203395"/>
              <a:gd name="connsiteY61" fmla="*/ 1083598 h 1495159"/>
              <a:gd name="connsiteX62" fmla="*/ 1736950 w 2203395"/>
              <a:gd name="connsiteY62" fmla="*/ 1071908 h 1495159"/>
              <a:gd name="connsiteX63" fmla="*/ 1664082 w 2203395"/>
              <a:gd name="connsiteY63" fmla="*/ 1134744 h 1495159"/>
              <a:gd name="connsiteX64" fmla="*/ 1556939 w 2203395"/>
              <a:gd name="connsiteY64" fmla="*/ 1096389 h 1495159"/>
              <a:gd name="connsiteX65" fmla="*/ 1468663 w 2203395"/>
              <a:gd name="connsiteY65" fmla="*/ 1108046 h 1495159"/>
              <a:gd name="connsiteX66" fmla="*/ 1397784 w 2203395"/>
              <a:gd name="connsiteY66" fmla="*/ 1058494 h 1495159"/>
              <a:gd name="connsiteX67" fmla="*/ 1327807 w 2203395"/>
              <a:gd name="connsiteY67" fmla="*/ 1016323 h 1495159"/>
              <a:gd name="connsiteX68" fmla="*/ 1342759 w 2203395"/>
              <a:gd name="connsiteY68" fmla="*/ 959401 h 1495159"/>
              <a:gd name="connsiteX69" fmla="*/ 1311185 w 2203395"/>
              <a:gd name="connsiteY69" fmla="*/ 901000 h 1495159"/>
              <a:gd name="connsiteX70" fmla="*/ 1368848 w 2203395"/>
              <a:gd name="connsiteY70" fmla="*/ 849091 h 1495159"/>
              <a:gd name="connsiteX71" fmla="*/ 1369399 w 2203395"/>
              <a:gd name="connsiteY71" fmla="*/ 847723 h 1495159"/>
              <a:gd name="connsiteX72" fmla="*/ 1395085 w 2203395"/>
              <a:gd name="connsiteY72" fmla="*/ 773181 h 1495159"/>
              <a:gd name="connsiteX73" fmla="*/ 1520042 w 2203395"/>
              <a:gd name="connsiteY73" fmla="*/ 756151 h 1495159"/>
              <a:gd name="connsiteX74" fmla="*/ 1520070 w 2203395"/>
              <a:gd name="connsiteY74" fmla="*/ 756122 h 1495159"/>
              <a:gd name="connsiteX75" fmla="*/ 1544920 w 2203395"/>
              <a:gd name="connsiteY75" fmla="*/ 730509 h 1495159"/>
              <a:gd name="connsiteX76" fmla="*/ 1646028 w 2203395"/>
              <a:gd name="connsiteY76" fmla="*/ 738472 h 1495159"/>
              <a:gd name="connsiteX77" fmla="*/ 1646477 w 2203395"/>
              <a:gd name="connsiteY77" fmla="*/ 737990 h 1495159"/>
              <a:gd name="connsiteX78" fmla="*/ 1666213 w 2203395"/>
              <a:gd name="connsiteY78" fmla="*/ 716806 h 1495159"/>
              <a:gd name="connsiteX79" fmla="*/ 1695119 w 2203395"/>
              <a:gd name="connsiteY79" fmla="*/ 706190 h 1495159"/>
              <a:gd name="connsiteX80" fmla="*/ 1728949 w 2203395"/>
              <a:gd name="connsiteY80" fmla="*/ 710041 h 1495159"/>
              <a:gd name="connsiteX81" fmla="*/ 1755218 w 2203395"/>
              <a:gd name="connsiteY81" fmla="*/ 728424 h 1495159"/>
              <a:gd name="connsiteX82" fmla="*/ 1756002 w 2203395"/>
              <a:gd name="connsiteY82" fmla="*/ 728973 h 1495159"/>
              <a:gd name="connsiteX83" fmla="*/ 1817377 w 2203395"/>
              <a:gd name="connsiteY83" fmla="*/ 705923 h 1495159"/>
              <a:gd name="connsiteX84" fmla="*/ 1275031 w 2203395"/>
              <a:gd name="connsiteY84" fmla="*/ 433 h 1495159"/>
              <a:gd name="connsiteX85" fmla="*/ 1305327 w 2203395"/>
              <a:gd name="connsiteY85" fmla="*/ 7365 h 1495159"/>
              <a:gd name="connsiteX86" fmla="*/ 1362490 w 2203395"/>
              <a:gd name="connsiteY86" fmla="*/ 72910 h 1495159"/>
              <a:gd name="connsiteX87" fmla="*/ 1362806 w 2203395"/>
              <a:gd name="connsiteY87" fmla="*/ 73072 h 1495159"/>
              <a:gd name="connsiteX88" fmla="*/ 1407942 w 2203395"/>
              <a:gd name="connsiteY88" fmla="*/ 96276 h 1495159"/>
              <a:gd name="connsiteX89" fmla="*/ 1435853 w 2203395"/>
              <a:gd name="connsiteY89" fmla="*/ 136525 h 1495159"/>
              <a:gd name="connsiteX90" fmla="*/ 1432569 w 2203395"/>
              <a:gd name="connsiteY90" fmla="*/ 205505 h 1495159"/>
              <a:gd name="connsiteX91" fmla="*/ 1457815 w 2203395"/>
              <a:gd name="connsiteY91" fmla="*/ 255734 h 1495159"/>
              <a:gd name="connsiteX92" fmla="*/ 1457258 w 2203395"/>
              <a:gd name="connsiteY92" fmla="*/ 280168 h 1495159"/>
              <a:gd name="connsiteX93" fmla="*/ 1462016 w 2203395"/>
              <a:gd name="connsiteY93" fmla="*/ 281248 h 1495159"/>
              <a:gd name="connsiteX94" fmla="*/ 1485577 w 2203395"/>
              <a:gd name="connsiteY94" fmla="*/ 295939 h 1495159"/>
              <a:gd name="connsiteX95" fmla="*/ 1486026 w 2203395"/>
              <a:gd name="connsiteY95" fmla="*/ 295456 h 1495159"/>
              <a:gd name="connsiteX96" fmla="*/ 1505762 w 2203395"/>
              <a:gd name="connsiteY96" fmla="*/ 274273 h 1495159"/>
              <a:gd name="connsiteX97" fmla="*/ 1534668 w 2203395"/>
              <a:gd name="connsiteY97" fmla="*/ 263657 h 1495159"/>
              <a:gd name="connsiteX98" fmla="*/ 1568497 w 2203395"/>
              <a:gd name="connsiteY98" fmla="*/ 267508 h 1495159"/>
              <a:gd name="connsiteX99" fmla="*/ 1594767 w 2203395"/>
              <a:gd name="connsiteY99" fmla="*/ 285891 h 1495159"/>
              <a:gd name="connsiteX100" fmla="*/ 1595551 w 2203395"/>
              <a:gd name="connsiteY100" fmla="*/ 286440 h 1495159"/>
              <a:gd name="connsiteX101" fmla="*/ 1623449 w 2203395"/>
              <a:gd name="connsiteY101" fmla="*/ 268033 h 1495159"/>
              <a:gd name="connsiteX102" fmla="*/ 1638238 w 2203395"/>
              <a:gd name="connsiteY102" fmla="*/ 265982 h 1495159"/>
              <a:gd name="connsiteX103" fmla="*/ 1642908 w 2203395"/>
              <a:gd name="connsiteY103" fmla="*/ 258617 h 1495159"/>
              <a:gd name="connsiteX104" fmla="*/ 1767864 w 2203395"/>
              <a:gd name="connsiteY104" fmla="*/ 241587 h 1495159"/>
              <a:gd name="connsiteX105" fmla="*/ 1767893 w 2203395"/>
              <a:gd name="connsiteY105" fmla="*/ 241558 h 1495159"/>
              <a:gd name="connsiteX106" fmla="*/ 1792742 w 2203395"/>
              <a:gd name="connsiteY106" fmla="*/ 215945 h 1495159"/>
              <a:gd name="connsiteX107" fmla="*/ 1893850 w 2203395"/>
              <a:gd name="connsiteY107" fmla="*/ 223908 h 1495159"/>
              <a:gd name="connsiteX108" fmla="*/ 1894299 w 2203395"/>
              <a:gd name="connsiteY108" fmla="*/ 223425 h 1495159"/>
              <a:gd name="connsiteX109" fmla="*/ 1914035 w 2203395"/>
              <a:gd name="connsiteY109" fmla="*/ 202242 h 1495159"/>
              <a:gd name="connsiteX110" fmla="*/ 1942941 w 2203395"/>
              <a:gd name="connsiteY110" fmla="*/ 191626 h 1495159"/>
              <a:gd name="connsiteX111" fmla="*/ 1976771 w 2203395"/>
              <a:gd name="connsiteY111" fmla="*/ 195477 h 1495159"/>
              <a:gd name="connsiteX112" fmla="*/ 2003040 w 2203395"/>
              <a:gd name="connsiteY112" fmla="*/ 213860 h 1495159"/>
              <a:gd name="connsiteX113" fmla="*/ 2003824 w 2203395"/>
              <a:gd name="connsiteY113" fmla="*/ 214409 h 1495159"/>
              <a:gd name="connsiteX114" fmla="*/ 2065199 w 2203395"/>
              <a:gd name="connsiteY114" fmla="*/ 191359 h 1495159"/>
              <a:gd name="connsiteX115" fmla="*/ 2087755 w 2203395"/>
              <a:gd name="connsiteY115" fmla="*/ 196520 h 1495159"/>
              <a:gd name="connsiteX116" fmla="*/ 2130316 w 2203395"/>
              <a:gd name="connsiteY116" fmla="*/ 245322 h 1495159"/>
              <a:gd name="connsiteX117" fmla="*/ 2130552 w 2203395"/>
              <a:gd name="connsiteY117" fmla="*/ 245443 h 1495159"/>
              <a:gd name="connsiteX118" fmla="*/ 2164157 w 2203395"/>
              <a:gd name="connsiteY118" fmla="*/ 262719 h 1495159"/>
              <a:gd name="connsiteX119" fmla="*/ 2184939 w 2203395"/>
              <a:gd name="connsiteY119" fmla="*/ 292687 h 1495159"/>
              <a:gd name="connsiteX120" fmla="*/ 2182494 w 2203395"/>
              <a:gd name="connsiteY120" fmla="*/ 344046 h 1495159"/>
              <a:gd name="connsiteX121" fmla="*/ 2200353 w 2203395"/>
              <a:gd name="connsiteY121" fmla="*/ 422573 h 1495159"/>
              <a:gd name="connsiteX122" fmla="*/ 2116691 w 2203395"/>
              <a:gd name="connsiteY122" fmla="*/ 491312 h 1495159"/>
              <a:gd name="connsiteX123" fmla="*/ 2086741 w 2203395"/>
              <a:gd name="connsiteY123" fmla="*/ 550212 h 1495159"/>
              <a:gd name="connsiteX124" fmla="*/ 1984772 w 2203395"/>
              <a:gd name="connsiteY124" fmla="*/ 557344 h 1495159"/>
              <a:gd name="connsiteX125" fmla="*/ 1911904 w 2203395"/>
              <a:gd name="connsiteY125" fmla="*/ 620179 h 1495159"/>
              <a:gd name="connsiteX126" fmla="*/ 1804761 w 2203395"/>
              <a:gd name="connsiteY126" fmla="*/ 581824 h 1495159"/>
              <a:gd name="connsiteX127" fmla="*/ 1716485 w 2203395"/>
              <a:gd name="connsiteY127" fmla="*/ 593482 h 1495159"/>
              <a:gd name="connsiteX128" fmla="*/ 1702508 w 2203395"/>
              <a:gd name="connsiteY128" fmla="*/ 587318 h 1495159"/>
              <a:gd name="connsiteX129" fmla="*/ 1700431 w 2203395"/>
              <a:gd name="connsiteY129" fmla="*/ 595741 h 1495159"/>
              <a:gd name="connsiteX130" fmla="*/ 1678468 w 2203395"/>
              <a:gd name="connsiteY130" fmla="*/ 622243 h 1495159"/>
              <a:gd name="connsiteX131" fmla="*/ 1576499 w 2203395"/>
              <a:gd name="connsiteY131" fmla="*/ 629375 h 1495159"/>
              <a:gd name="connsiteX132" fmla="*/ 1503630 w 2203395"/>
              <a:gd name="connsiteY132" fmla="*/ 692210 h 1495159"/>
              <a:gd name="connsiteX133" fmla="*/ 1396488 w 2203395"/>
              <a:gd name="connsiteY133" fmla="*/ 653855 h 1495159"/>
              <a:gd name="connsiteX134" fmla="*/ 1308212 w 2203395"/>
              <a:gd name="connsiteY134" fmla="*/ 665513 h 1495159"/>
              <a:gd name="connsiteX135" fmla="*/ 1237333 w 2203395"/>
              <a:gd name="connsiteY135" fmla="*/ 615960 h 1495159"/>
              <a:gd name="connsiteX136" fmla="*/ 1167356 w 2203395"/>
              <a:gd name="connsiteY136" fmla="*/ 573790 h 1495159"/>
              <a:gd name="connsiteX137" fmla="*/ 1182308 w 2203395"/>
              <a:gd name="connsiteY137" fmla="*/ 516868 h 1495159"/>
              <a:gd name="connsiteX138" fmla="*/ 1163007 w 2203395"/>
              <a:gd name="connsiteY138" fmla="*/ 497896 h 1495159"/>
              <a:gd name="connsiteX139" fmla="*/ 1130368 w 2203395"/>
              <a:gd name="connsiteY139" fmla="*/ 546102 h 1495159"/>
              <a:gd name="connsiteX140" fmla="*/ 1069142 w 2203395"/>
              <a:gd name="connsiteY140" fmla="*/ 576377 h 1495159"/>
              <a:gd name="connsiteX141" fmla="*/ 953258 w 2203395"/>
              <a:gd name="connsiteY141" fmla="*/ 552758 h 1495159"/>
              <a:gd name="connsiteX142" fmla="*/ 934189 w 2203395"/>
              <a:gd name="connsiteY142" fmla="*/ 533772 h 1495159"/>
              <a:gd name="connsiteX143" fmla="*/ 922628 w 2203395"/>
              <a:gd name="connsiteY143" fmla="*/ 551292 h 1495159"/>
              <a:gd name="connsiteX144" fmla="*/ 869314 w 2203395"/>
              <a:gd name="connsiteY144" fmla="*/ 574043 h 1495159"/>
              <a:gd name="connsiteX145" fmla="*/ 839364 w 2203395"/>
              <a:gd name="connsiteY145" fmla="*/ 632943 h 1495159"/>
              <a:gd name="connsiteX146" fmla="*/ 737395 w 2203395"/>
              <a:gd name="connsiteY146" fmla="*/ 640075 h 1495159"/>
              <a:gd name="connsiteX147" fmla="*/ 664526 w 2203395"/>
              <a:gd name="connsiteY147" fmla="*/ 702910 h 1495159"/>
              <a:gd name="connsiteX148" fmla="*/ 557384 w 2203395"/>
              <a:gd name="connsiteY148" fmla="*/ 664555 h 1495159"/>
              <a:gd name="connsiteX149" fmla="*/ 510478 w 2203395"/>
              <a:gd name="connsiteY149" fmla="*/ 673844 h 1495159"/>
              <a:gd name="connsiteX150" fmla="*/ 499038 w 2203395"/>
              <a:gd name="connsiteY150" fmla="*/ 674499 h 1495159"/>
              <a:gd name="connsiteX151" fmla="*/ 482476 w 2203395"/>
              <a:gd name="connsiteY151" fmla="*/ 699596 h 1495159"/>
              <a:gd name="connsiteX152" fmla="*/ 447812 w 2203395"/>
              <a:gd name="connsiteY152" fmla="*/ 714388 h 1495159"/>
              <a:gd name="connsiteX153" fmla="*/ 459444 w 2203395"/>
              <a:gd name="connsiteY153" fmla="*/ 715712 h 1495159"/>
              <a:gd name="connsiteX154" fmla="*/ 479630 w 2203395"/>
              <a:gd name="connsiteY154" fmla="*/ 729838 h 1495159"/>
              <a:gd name="connsiteX155" fmla="*/ 480233 w 2203395"/>
              <a:gd name="connsiteY155" fmla="*/ 730260 h 1495159"/>
              <a:gd name="connsiteX156" fmla="*/ 527395 w 2203395"/>
              <a:gd name="connsiteY156" fmla="*/ 712548 h 1495159"/>
              <a:gd name="connsiteX157" fmla="*/ 544728 w 2203395"/>
              <a:gd name="connsiteY157" fmla="*/ 716514 h 1495159"/>
              <a:gd name="connsiteX158" fmla="*/ 577433 w 2203395"/>
              <a:gd name="connsiteY158" fmla="*/ 754014 h 1495159"/>
              <a:gd name="connsiteX159" fmla="*/ 577614 w 2203395"/>
              <a:gd name="connsiteY159" fmla="*/ 754107 h 1495159"/>
              <a:gd name="connsiteX160" fmla="*/ 603437 w 2203395"/>
              <a:gd name="connsiteY160" fmla="*/ 767383 h 1495159"/>
              <a:gd name="connsiteX161" fmla="*/ 619406 w 2203395"/>
              <a:gd name="connsiteY161" fmla="*/ 790411 h 1495159"/>
              <a:gd name="connsiteX162" fmla="*/ 617528 w 2203395"/>
              <a:gd name="connsiteY162" fmla="*/ 829876 h 1495159"/>
              <a:gd name="connsiteX163" fmla="*/ 631251 w 2203395"/>
              <a:gd name="connsiteY163" fmla="*/ 890219 h 1495159"/>
              <a:gd name="connsiteX164" fmla="*/ 566963 w 2203395"/>
              <a:gd name="connsiteY164" fmla="*/ 943040 h 1495159"/>
              <a:gd name="connsiteX165" fmla="*/ 543948 w 2203395"/>
              <a:gd name="connsiteY165" fmla="*/ 988300 h 1495159"/>
              <a:gd name="connsiteX166" fmla="*/ 465592 w 2203395"/>
              <a:gd name="connsiteY166" fmla="*/ 993781 h 1495159"/>
              <a:gd name="connsiteX167" fmla="*/ 409598 w 2203395"/>
              <a:gd name="connsiteY167" fmla="*/ 1042066 h 1495159"/>
              <a:gd name="connsiteX168" fmla="*/ 327267 w 2203395"/>
              <a:gd name="connsiteY168" fmla="*/ 1012593 h 1495159"/>
              <a:gd name="connsiteX169" fmla="*/ 259432 w 2203395"/>
              <a:gd name="connsiteY169" fmla="*/ 1021551 h 1495159"/>
              <a:gd name="connsiteX170" fmla="*/ 204967 w 2203395"/>
              <a:gd name="connsiteY170" fmla="*/ 983473 h 1495159"/>
              <a:gd name="connsiteX171" fmla="*/ 151195 w 2203395"/>
              <a:gd name="connsiteY171" fmla="*/ 951068 h 1495159"/>
              <a:gd name="connsiteX172" fmla="*/ 162685 w 2203395"/>
              <a:gd name="connsiteY172" fmla="*/ 907327 h 1495159"/>
              <a:gd name="connsiteX173" fmla="*/ 138422 w 2203395"/>
              <a:gd name="connsiteY173" fmla="*/ 862450 h 1495159"/>
              <a:gd name="connsiteX174" fmla="*/ 182732 w 2203395"/>
              <a:gd name="connsiteY174" fmla="*/ 822562 h 1495159"/>
              <a:gd name="connsiteX175" fmla="*/ 183156 w 2203395"/>
              <a:gd name="connsiteY175" fmla="*/ 821510 h 1495159"/>
              <a:gd name="connsiteX176" fmla="*/ 186010 w 2203395"/>
              <a:gd name="connsiteY176" fmla="*/ 790858 h 1495159"/>
              <a:gd name="connsiteX177" fmla="*/ 186194 w 2203395"/>
              <a:gd name="connsiteY177" fmla="*/ 790567 h 1495159"/>
              <a:gd name="connsiteX178" fmla="*/ 157272 w 2203395"/>
              <a:gd name="connsiteY178" fmla="*/ 796295 h 1495159"/>
              <a:gd name="connsiteX179" fmla="*/ 124629 w 2203395"/>
              <a:gd name="connsiteY179" fmla="*/ 798164 h 1495159"/>
              <a:gd name="connsiteX180" fmla="*/ 68702 w 2203395"/>
              <a:gd name="connsiteY180" fmla="*/ 759065 h 1495159"/>
              <a:gd name="connsiteX181" fmla="*/ 13487 w 2203395"/>
              <a:gd name="connsiteY181" fmla="*/ 725790 h 1495159"/>
              <a:gd name="connsiteX182" fmla="*/ 25285 w 2203395"/>
              <a:gd name="connsiteY182" fmla="*/ 680876 h 1495159"/>
              <a:gd name="connsiteX183" fmla="*/ 371 w 2203395"/>
              <a:gd name="connsiteY183" fmla="*/ 634795 h 1495159"/>
              <a:gd name="connsiteX184" fmla="*/ 45870 w 2203395"/>
              <a:gd name="connsiteY184" fmla="*/ 593837 h 1495159"/>
              <a:gd name="connsiteX185" fmla="*/ 46306 w 2203395"/>
              <a:gd name="connsiteY185" fmla="*/ 592757 h 1495159"/>
              <a:gd name="connsiteX186" fmla="*/ 66573 w 2203395"/>
              <a:gd name="connsiteY186" fmla="*/ 533940 h 1495159"/>
              <a:gd name="connsiteX187" fmla="*/ 165169 w 2203395"/>
              <a:gd name="connsiteY187" fmla="*/ 520503 h 1495159"/>
              <a:gd name="connsiteX188" fmla="*/ 165192 w 2203395"/>
              <a:gd name="connsiteY188" fmla="*/ 520480 h 1495159"/>
              <a:gd name="connsiteX189" fmla="*/ 184799 w 2203395"/>
              <a:gd name="connsiteY189" fmla="*/ 500271 h 1495159"/>
              <a:gd name="connsiteX190" fmla="*/ 264578 w 2203395"/>
              <a:gd name="connsiteY190" fmla="*/ 506554 h 1495159"/>
              <a:gd name="connsiteX191" fmla="*/ 264932 w 2203395"/>
              <a:gd name="connsiteY191" fmla="*/ 506173 h 1495159"/>
              <a:gd name="connsiteX192" fmla="*/ 280504 w 2203395"/>
              <a:gd name="connsiteY192" fmla="*/ 489458 h 1495159"/>
              <a:gd name="connsiteX193" fmla="*/ 303313 w 2203395"/>
              <a:gd name="connsiteY193" fmla="*/ 481082 h 1495159"/>
              <a:gd name="connsiteX194" fmla="*/ 314088 w 2203395"/>
              <a:gd name="connsiteY194" fmla="*/ 482309 h 1495159"/>
              <a:gd name="connsiteX195" fmla="*/ 311630 w 2203395"/>
              <a:gd name="connsiteY195" fmla="*/ 469167 h 1495159"/>
              <a:gd name="connsiteX196" fmla="*/ 369293 w 2203395"/>
              <a:gd name="connsiteY196" fmla="*/ 417258 h 1495159"/>
              <a:gd name="connsiteX197" fmla="*/ 369844 w 2203395"/>
              <a:gd name="connsiteY197" fmla="*/ 415890 h 1495159"/>
              <a:gd name="connsiteX198" fmla="*/ 395530 w 2203395"/>
              <a:gd name="connsiteY198" fmla="*/ 341348 h 1495159"/>
              <a:gd name="connsiteX199" fmla="*/ 520487 w 2203395"/>
              <a:gd name="connsiteY199" fmla="*/ 324318 h 1495159"/>
              <a:gd name="connsiteX200" fmla="*/ 520515 w 2203395"/>
              <a:gd name="connsiteY200" fmla="*/ 324289 h 1495159"/>
              <a:gd name="connsiteX201" fmla="*/ 545365 w 2203395"/>
              <a:gd name="connsiteY201" fmla="*/ 298676 h 1495159"/>
              <a:gd name="connsiteX202" fmla="*/ 596533 w 2203395"/>
              <a:gd name="connsiteY202" fmla="*/ 285959 h 1495159"/>
              <a:gd name="connsiteX203" fmla="*/ 599705 w 2203395"/>
              <a:gd name="connsiteY203" fmla="*/ 286679 h 1495159"/>
              <a:gd name="connsiteX204" fmla="*/ 595170 w 2203395"/>
              <a:gd name="connsiteY204" fmla="*/ 262438 h 1495159"/>
              <a:gd name="connsiteX205" fmla="*/ 672617 w 2203395"/>
              <a:gd name="connsiteY205" fmla="*/ 192720 h 1495159"/>
              <a:gd name="connsiteX206" fmla="*/ 673358 w 2203395"/>
              <a:gd name="connsiteY206" fmla="*/ 190883 h 1495159"/>
              <a:gd name="connsiteX207" fmla="*/ 707856 w 2203395"/>
              <a:gd name="connsiteY207" fmla="*/ 90766 h 1495159"/>
              <a:gd name="connsiteX208" fmla="*/ 875685 w 2203395"/>
              <a:gd name="connsiteY208" fmla="*/ 67893 h 1495159"/>
              <a:gd name="connsiteX209" fmla="*/ 875722 w 2203395"/>
              <a:gd name="connsiteY209" fmla="*/ 67854 h 1495159"/>
              <a:gd name="connsiteX210" fmla="*/ 909098 w 2203395"/>
              <a:gd name="connsiteY210" fmla="*/ 33454 h 1495159"/>
              <a:gd name="connsiteX211" fmla="*/ 1044895 w 2203395"/>
              <a:gd name="connsiteY211" fmla="*/ 44149 h 1495159"/>
              <a:gd name="connsiteX212" fmla="*/ 1045497 w 2203395"/>
              <a:gd name="connsiteY212" fmla="*/ 43501 h 1495159"/>
              <a:gd name="connsiteX213" fmla="*/ 1072004 w 2203395"/>
              <a:gd name="connsiteY213" fmla="*/ 15050 h 1495159"/>
              <a:gd name="connsiteX214" fmla="*/ 1110829 w 2203395"/>
              <a:gd name="connsiteY214" fmla="*/ 792 h 1495159"/>
              <a:gd name="connsiteX215" fmla="*/ 1156264 w 2203395"/>
              <a:gd name="connsiteY215" fmla="*/ 5964 h 1495159"/>
              <a:gd name="connsiteX216" fmla="*/ 1191547 w 2203395"/>
              <a:gd name="connsiteY216" fmla="*/ 30654 h 1495159"/>
              <a:gd name="connsiteX217" fmla="*/ 1192600 w 2203395"/>
              <a:gd name="connsiteY217" fmla="*/ 31391 h 1495159"/>
              <a:gd name="connsiteX218" fmla="*/ 1275031 w 2203395"/>
              <a:gd name="connsiteY218" fmla="*/ 433 h 14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2203395" h="1495159">
                <a:moveTo>
                  <a:pt x="718549" y="1063799"/>
                </a:moveTo>
                <a:cubicBezTo>
                  <a:pt x="726179" y="1064388"/>
                  <a:pt x="733793" y="1066088"/>
                  <a:pt x="741105" y="1068960"/>
                </a:cubicBezTo>
                <a:cubicBezTo>
                  <a:pt x="763392" y="1077709"/>
                  <a:pt x="779373" y="1096027"/>
                  <a:pt x="783666" y="1117762"/>
                </a:cubicBezTo>
                <a:lnTo>
                  <a:pt x="783902" y="1117882"/>
                </a:lnTo>
                <a:lnTo>
                  <a:pt x="817507" y="1135159"/>
                </a:lnTo>
                <a:cubicBezTo>
                  <a:pt x="826899" y="1143302"/>
                  <a:pt x="834115" y="1153539"/>
                  <a:pt x="838289" y="1165126"/>
                </a:cubicBezTo>
                <a:cubicBezTo>
                  <a:pt x="844356" y="1181946"/>
                  <a:pt x="843491" y="1200214"/>
                  <a:pt x="835844" y="1216485"/>
                </a:cubicBezTo>
                <a:cubicBezTo>
                  <a:pt x="854643" y="1238799"/>
                  <a:pt x="861216" y="1267725"/>
                  <a:pt x="853703" y="1295012"/>
                </a:cubicBezTo>
                <a:cubicBezTo>
                  <a:pt x="843715" y="1331289"/>
                  <a:pt x="810650" y="1358457"/>
                  <a:pt x="770041" y="1363751"/>
                </a:cubicBezTo>
                <a:cubicBezTo>
                  <a:pt x="769847" y="1386394"/>
                  <a:pt x="758920" y="1407869"/>
                  <a:pt x="740091" y="1422651"/>
                </a:cubicBezTo>
                <a:cubicBezTo>
                  <a:pt x="711483" y="1445115"/>
                  <a:pt x="670159" y="1448002"/>
                  <a:pt x="638122" y="1429783"/>
                </a:cubicBezTo>
                <a:cubicBezTo>
                  <a:pt x="627761" y="1461076"/>
                  <a:pt x="600018" y="1484997"/>
                  <a:pt x="565253" y="1492619"/>
                </a:cubicBezTo>
                <a:cubicBezTo>
                  <a:pt x="524287" y="1501598"/>
                  <a:pt x="481531" y="1486296"/>
                  <a:pt x="458111" y="1454264"/>
                </a:cubicBezTo>
                <a:cubicBezTo>
                  <a:pt x="421304" y="1467376"/>
                  <a:pt x="399260" y="1462036"/>
                  <a:pt x="369835" y="1465921"/>
                </a:cubicBezTo>
                <a:cubicBezTo>
                  <a:pt x="340966" y="1459049"/>
                  <a:pt x="314997" y="1441973"/>
                  <a:pt x="298956" y="1416369"/>
                </a:cubicBezTo>
                <a:cubicBezTo>
                  <a:pt x="267441" y="1419734"/>
                  <a:pt x="237849" y="1401906"/>
                  <a:pt x="228979" y="1374198"/>
                </a:cubicBezTo>
                <a:cubicBezTo>
                  <a:pt x="222554" y="1354152"/>
                  <a:pt x="228234" y="1332518"/>
                  <a:pt x="243931" y="1317276"/>
                </a:cubicBezTo>
                <a:cubicBezTo>
                  <a:pt x="221659" y="1305320"/>
                  <a:pt x="209256" y="1282377"/>
                  <a:pt x="212357" y="1258875"/>
                </a:cubicBezTo>
                <a:cubicBezTo>
                  <a:pt x="215994" y="1231357"/>
                  <a:pt x="239936" y="1209803"/>
                  <a:pt x="270020" y="1206966"/>
                </a:cubicBezTo>
                <a:lnTo>
                  <a:pt x="270571" y="1205598"/>
                </a:lnTo>
                <a:cubicBezTo>
                  <a:pt x="266532" y="1178500"/>
                  <a:pt x="275953" y="1151172"/>
                  <a:pt x="296257" y="1131056"/>
                </a:cubicBezTo>
                <a:cubicBezTo>
                  <a:pt x="328339" y="1099283"/>
                  <a:pt x="380353" y="1092202"/>
                  <a:pt x="421214" y="1114026"/>
                </a:cubicBezTo>
                <a:cubicBezTo>
                  <a:pt x="421223" y="1114016"/>
                  <a:pt x="421233" y="1114007"/>
                  <a:pt x="421242" y="1113997"/>
                </a:cubicBezTo>
                <a:lnTo>
                  <a:pt x="446092" y="1088384"/>
                </a:lnTo>
                <a:cubicBezTo>
                  <a:pt x="476151" y="1069399"/>
                  <a:pt x="518779" y="1070802"/>
                  <a:pt x="547200" y="1096347"/>
                </a:cubicBezTo>
                <a:lnTo>
                  <a:pt x="547649" y="1095865"/>
                </a:lnTo>
                <a:lnTo>
                  <a:pt x="567385" y="1074681"/>
                </a:lnTo>
                <a:cubicBezTo>
                  <a:pt x="575815" y="1069136"/>
                  <a:pt x="585699" y="1065433"/>
                  <a:pt x="596291" y="1064065"/>
                </a:cubicBezTo>
                <a:cubicBezTo>
                  <a:pt x="607949" y="1062557"/>
                  <a:pt x="619600" y="1063980"/>
                  <a:pt x="630120" y="1067917"/>
                </a:cubicBezTo>
                <a:lnTo>
                  <a:pt x="656390" y="1086300"/>
                </a:lnTo>
                <a:lnTo>
                  <a:pt x="657174" y="1086848"/>
                </a:lnTo>
                <a:cubicBezTo>
                  <a:pt x="672627" y="1070263"/>
                  <a:pt x="695659" y="1062031"/>
                  <a:pt x="718549" y="1063799"/>
                </a:cubicBezTo>
                <a:close/>
                <a:moveTo>
                  <a:pt x="1817377" y="705923"/>
                </a:moveTo>
                <a:cubicBezTo>
                  <a:pt x="1825007" y="706513"/>
                  <a:pt x="1832621" y="708212"/>
                  <a:pt x="1839933" y="711085"/>
                </a:cubicBezTo>
                <a:cubicBezTo>
                  <a:pt x="1862220" y="719834"/>
                  <a:pt x="1878201" y="738152"/>
                  <a:pt x="1882494" y="759886"/>
                </a:cubicBezTo>
                <a:lnTo>
                  <a:pt x="1882730" y="760007"/>
                </a:lnTo>
                <a:lnTo>
                  <a:pt x="1916335" y="777283"/>
                </a:lnTo>
                <a:cubicBezTo>
                  <a:pt x="1925727" y="785427"/>
                  <a:pt x="1932943" y="795664"/>
                  <a:pt x="1937117" y="807251"/>
                </a:cubicBezTo>
                <a:cubicBezTo>
                  <a:pt x="1943184" y="824071"/>
                  <a:pt x="1942319" y="842339"/>
                  <a:pt x="1934672" y="858610"/>
                </a:cubicBezTo>
                <a:lnTo>
                  <a:pt x="1942810" y="874800"/>
                </a:lnTo>
                <a:lnTo>
                  <a:pt x="1952039" y="864894"/>
                </a:lnTo>
                <a:cubicBezTo>
                  <a:pt x="1956895" y="861701"/>
                  <a:pt x="1962587" y="859568"/>
                  <a:pt x="1968687" y="858780"/>
                </a:cubicBezTo>
                <a:cubicBezTo>
                  <a:pt x="1975402" y="857911"/>
                  <a:pt x="1982111" y="858731"/>
                  <a:pt x="1988171" y="860998"/>
                </a:cubicBezTo>
                <a:lnTo>
                  <a:pt x="2003301" y="871585"/>
                </a:lnTo>
                <a:lnTo>
                  <a:pt x="2003752" y="871901"/>
                </a:lnTo>
                <a:cubicBezTo>
                  <a:pt x="2012652" y="862349"/>
                  <a:pt x="2025917" y="857609"/>
                  <a:pt x="2039100" y="858626"/>
                </a:cubicBezTo>
                <a:cubicBezTo>
                  <a:pt x="2043494" y="858966"/>
                  <a:pt x="2047879" y="859945"/>
                  <a:pt x="2052091" y="861599"/>
                </a:cubicBezTo>
                <a:cubicBezTo>
                  <a:pt x="2064927" y="866638"/>
                  <a:pt x="2074130" y="877188"/>
                  <a:pt x="2076603" y="889705"/>
                </a:cubicBezTo>
                <a:lnTo>
                  <a:pt x="2076739" y="889775"/>
                </a:lnTo>
                <a:lnTo>
                  <a:pt x="2096093" y="899725"/>
                </a:lnTo>
                <a:cubicBezTo>
                  <a:pt x="2101503" y="904415"/>
                  <a:pt x="2105658" y="910311"/>
                  <a:pt x="2108062" y="916984"/>
                </a:cubicBezTo>
                <a:cubicBezTo>
                  <a:pt x="2111557" y="926672"/>
                  <a:pt x="2111058" y="937193"/>
                  <a:pt x="2106654" y="946564"/>
                </a:cubicBezTo>
                <a:cubicBezTo>
                  <a:pt x="2117481" y="959415"/>
                  <a:pt x="2121267" y="976074"/>
                  <a:pt x="2116940" y="991790"/>
                </a:cubicBezTo>
                <a:cubicBezTo>
                  <a:pt x="2111187" y="1012684"/>
                  <a:pt x="2092144" y="1028330"/>
                  <a:pt x="2068756" y="1031379"/>
                </a:cubicBezTo>
                <a:cubicBezTo>
                  <a:pt x="2068644" y="1044420"/>
                  <a:pt x="2062351" y="1056788"/>
                  <a:pt x="2051507" y="1065302"/>
                </a:cubicBezTo>
                <a:cubicBezTo>
                  <a:pt x="2035030" y="1078239"/>
                  <a:pt x="2011230" y="1079902"/>
                  <a:pt x="1992779" y="1069409"/>
                </a:cubicBezTo>
                <a:cubicBezTo>
                  <a:pt x="1986812" y="1087432"/>
                  <a:pt x="1970834" y="1101209"/>
                  <a:pt x="1950812" y="1105599"/>
                </a:cubicBezTo>
                <a:cubicBezTo>
                  <a:pt x="1927218" y="1110770"/>
                  <a:pt x="1902593" y="1101957"/>
                  <a:pt x="1889105" y="1083509"/>
                </a:cubicBezTo>
                <a:cubicBezTo>
                  <a:pt x="1867906" y="1091060"/>
                  <a:pt x="1855211" y="1087985"/>
                  <a:pt x="1838263" y="1090223"/>
                </a:cubicBezTo>
                <a:cubicBezTo>
                  <a:pt x="1829950" y="1088244"/>
                  <a:pt x="1822054" y="1084795"/>
                  <a:pt x="1815082" y="1079999"/>
                </a:cubicBezTo>
                <a:lnTo>
                  <a:pt x="1813491" y="1078347"/>
                </a:lnTo>
                <a:lnTo>
                  <a:pt x="1789220" y="1083598"/>
                </a:lnTo>
                <a:cubicBezTo>
                  <a:pt x="1771309" y="1084850"/>
                  <a:pt x="1752968" y="1081017"/>
                  <a:pt x="1736950" y="1071908"/>
                </a:cubicBezTo>
                <a:cubicBezTo>
                  <a:pt x="1726589" y="1103201"/>
                  <a:pt x="1698846" y="1127122"/>
                  <a:pt x="1664082" y="1134744"/>
                </a:cubicBezTo>
                <a:cubicBezTo>
                  <a:pt x="1623115" y="1143723"/>
                  <a:pt x="1580359" y="1128421"/>
                  <a:pt x="1556939" y="1096389"/>
                </a:cubicBezTo>
                <a:cubicBezTo>
                  <a:pt x="1520132" y="1109501"/>
                  <a:pt x="1498088" y="1104161"/>
                  <a:pt x="1468663" y="1108046"/>
                </a:cubicBezTo>
                <a:cubicBezTo>
                  <a:pt x="1439794" y="1101174"/>
                  <a:pt x="1413825" y="1084098"/>
                  <a:pt x="1397784" y="1058494"/>
                </a:cubicBezTo>
                <a:cubicBezTo>
                  <a:pt x="1366269" y="1061859"/>
                  <a:pt x="1336677" y="1044031"/>
                  <a:pt x="1327807" y="1016323"/>
                </a:cubicBezTo>
                <a:cubicBezTo>
                  <a:pt x="1321382" y="996277"/>
                  <a:pt x="1327062" y="974643"/>
                  <a:pt x="1342759" y="959401"/>
                </a:cubicBezTo>
                <a:cubicBezTo>
                  <a:pt x="1320487" y="947445"/>
                  <a:pt x="1308084" y="924502"/>
                  <a:pt x="1311185" y="901000"/>
                </a:cubicBezTo>
                <a:cubicBezTo>
                  <a:pt x="1314822" y="873482"/>
                  <a:pt x="1338764" y="851928"/>
                  <a:pt x="1368848" y="849091"/>
                </a:cubicBezTo>
                <a:lnTo>
                  <a:pt x="1369399" y="847723"/>
                </a:lnTo>
                <a:cubicBezTo>
                  <a:pt x="1365360" y="820625"/>
                  <a:pt x="1374781" y="793297"/>
                  <a:pt x="1395085" y="773181"/>
                </a:cubicBezTo>
                <a:cubicBezTo>
                  <a:pt x="1427167" y="741408"/>
                  <a:pt x="1479181" y="734327"/>
                  <a:pt x="1520042" y="756151"/>
                </a:cubicBezTo>
                <a:cubicBezTo>
                  <a:pt x="1520051" y="756141"/>
                  <a:pt x="1520061" y="756132"/>
                  <a:pt x="1520070" y="756122"/>
                </a:cubicBezTo>
                <a:lnTo>
                  <a:pt x="1544920" y="730509"/>
                </a:lnTo>
                <a:cubicBezTo>
                  <a:pt x="1574979" y="711524"/>
                  <a:pt x="1617607" y="712927"/>
                  <a:pt x="1646028" y="738472"/>
                </a:cubicBezTo>
                <a:lnTo>
                  <a:pt x="1646477" y="737990"/>
                </a:lnTo>
                <a:lnTo>
                  <a:pt x="1666213" y="716806"/>
                </a:lnTo>
                <a:cubicBezTo>
                  <a:pt x="1674643" y="711261"/>
                  <a:pt x="1684527" y="707558"/>
                  <a:pt x="1695119" y="706190"/>
                </a:cubicBezTo>
                <a:cubicBezTo>
                  <a:pt x="1706777" y="704682"/>
                  <a:pt x="1718428" y="706105"/>
                  <a:pt x="1728949" y="710041"/>
                </a:cubicBezTo>
                <a:lnTo>
                  <a:pt x="1755218" y="728424"/>
                </a:lnTo>
                <a:lnTo>
                  <a:pt x="1756002" y="728973"/>
                </a:lnTo>
                <a:cubicBezTo>
                  <a:pt x="1771455" y="712387"/>
                  <a:pt x="1794487" y="704156"/>
                  <a:pt x="1817377" y="705923"/>
                </a:cubicBezTo>
                <a:close/>
                <a:moveTo>
                  <a:pt x="1275031" y="433"/>
                </a:moveTo>
                <a:cubicBezTo>
                  <a:pt x="1285279" y="1225"/>
                  <a:pt x="1295505" y="3507"/>
                  <a:pt x="1305327" y="7365"/>
                </a:cubicBezTo>
                <a:cubicBezTo>
                  <a:pt x="1335260" y="19116"/>
                  <a:pt x="1356724" y="43719"/>
                  <a:pt x="1362490" y="72910"/>
                </a:cubicBezTo>
                <a:lnTo>
                  <a:pt x="1362806" y="73072"/>
                </a:lnTo>
                <a:lnTo>
                  <a:pt x="1407942" y="96276"/>
                </a:lnTo>
                <a:cubicBezTo>
                  <a:pt x="1420556" y="107213"/>
                  <a:pt x="1430247" y="120963"/>
                  <a:pt x="1435853" y="136525"/>
                </a:cubicBezTo>
                <a:cubicBezTo>
                  <a:pt x="1444002" y="159116"/>
                  <a:pt x="1442840" y="183652"/>
                  <a:pt x="1432569" y="205505"/>
                </a:cubicBezTo>
                <a:cubicBezTo>
                  <a:pt x="1445193" y="220490"/>
                  <a:pt x="1453713" y="237694"/>
                  <a:pt x="1457815" y="255734"/>
                </a:cubicBezTo>
                <a:lnTo>
                  <a:pt x="1457258" y="280168"/>
                </a:lnTo>
                <a:lnTo>
                  <a:pt x="1462016" y="281248"/>
                </a:lnTo>
                <a:cubicBezTo>
                  <a:pt x="1470479" y="284675"/>
                  <a:pt x="1478472" y="289553"/>
                  <a:pt x="1485577" y="295939"/>
                </a:cubicBezTo>
                <a:lnTo>
                  <a:pt x="1486026" y="295456"/>
                </a:lnTo>
                <a:lnTo>
                  <a:pt x="1505762" y="274273"/>
                </a:lnTo>
                <a:cubicBezTo>
                  <a:pt x="1514192" y="268728"/>
                  <a:pt x="1524076" y="265025"/>
                  <a:pt x="1534668" y="263657"/>
                </a:cubicBezTo>
                <a:cubicBezTo>
                  <a:pt x="1546326" y="262148"/>
                  <a:pt x="1557977" y="263572"/>
                  <a:pt x="1568497" y="267508"/>
                </a:cubicBezTo>
                <a:lnTo>
                  <a:pt x="1594767" y="285891"/>
                </a:lnTo>
                <a:lnTo>
                  <a:pt x="1595551" y="286440"/>
                </a:lnTo>
                <a:cubicBezTo>
                  <a:pt x="1603277" y="278147"/>
                  <a:pt x="1612898" y="271943"/>
                  <a:pt x="1623449" y="268033"/>
                </a:cubicBezTo>
                <a:lnTo>
                  <a:pt x="1638238" y="265982"/>
                </a:lnTo>
                <a:lnTo>
                  <a:pt x="1642908" y="258617"/>
                </a:lnTo>
                <a:cubicBezTo>
                  <a:pt x="1674989" y="226844"/>
                  <a:pt x="1727003" y="219762"/>
                  <a:pt x="1767864" y="241587"/>
                </a:cubicBezTo>
                <a:cubicBezTo>
                  <a:pt x="1767873" y="241577"/>
                  <a:pt x="1767883" y="241568"/>
                  <a:pt x="1767893" y="241558"/>
                </a:cubicBezTo>
                <a:lnTo>
                  <a:pt x="1792742" y="215945"/>
                </a:lnTo>
                <a:cubicBezTo>
                  <a:pt x="1822801" y="196960"/>
                  <a:pt x="1865429" y="198363"/>
                  <a:pt x="1893850" y="223908"/>
                </a:cubicBezTo>
                <a:lnTo>
                  <a:pt x="1894299" y="223425"/>
                </a:lnTo>
                <a:lnTo>
                  <a:pt x="1914035" y="202242"/>
                </a:lnTo>
                <a:cubicBezTo>
                  <a:pt x="1922465" y="196697"/>
                  <a:pt x="1932349" y="192994"/>
                  <a:pt x="1942941" y="191626"/>
                </a:cubicBezTo>
                <a:cubicBezTo>
                  <a:pt x="1954599" y="190117"/>
                  <a:pt x="1966250" y="191541"/>
                  <a:pt x="1976771" y="195477"/>
                </a:cubicBezTo>
                <a:lnTo>
                  <a:pt x="2003040" y="213860"/>
                </a:lnTo>
                <a:lnTo>
                  <a:pt x="2003824" y="214409"/>
                </a:lnTo>
                <a:cubicBezTo>
                  <a:pt x="2019277" y="197823"/>
                  <a:pt x="2042309" y="189592"/>
                  <a:pt x="2065199" y="191359"/>
                </a:cubicBezTo>
                <a:cubicBezTo>
                  <a:pt x="2072829" y="191949"/>
                  <a:pt x="2080443" y="193648"/>
                  <a:pt x="2087755" y="196520"/>
                </a:cubicBezTo>
                <a:cubicBezTo>
                  <a:pt x="2110042" y="205270"/>
                  <a:pt x="2126023" y="223588"/>
                  <a:pt x="2130316" y="245322"/>
                </a:cubicBezTo>
                <a:lnTo>
                  <a:pt x="2130552" y="245443"/>
                </a:lnTo>
                <a:lnTo>
                  <a:pt x="2164157" y="262719"/>
                </a:lnTo>
                <a:cubicBezTo>
                  <a:pt x="2173549" y="270862"/>
                  <a:pt x="2180765" y="281100"/>
                  <a:pt x="2184939" y="292687"/>
                </a:cubicBezTo>
                <a:cubicBezTo>
                  <a:pt x="2191006" y="309507"/>
                  <a:pt x="2190141" y="327775"/>
                  <a:pt x="2182494" y="344046"/>
                </a:cubicBezTo>
                <a:cubicBezTo>
                  <a:pt x="2201293" y="366360"/>
                  <a:pt x="2207867" y="395285"/>
                  <a:pt x="2200353" y="422573"/>
                </a:cubicBezTo>
                <a:cubicBezTo>
                  <a:pt x="2190365" y="458850"/>
                  <a:pt x="2157300" y="486018"/>
                  <a:pt x="2116691" y="491312"/>
                </a:cubicBezTo>
                <a:cubicBezTo>
                  <a:pt x="2116497" y="513955"/>
                  <a:pt x="2105570" y="535430"/>
                  <a:pt x="2086741" y="550212"/>
                </a:cubicBezTo>
                <a:cubicBezTo>
                  <a:pt x="2058133" y="572676"/>
                  <a:pt x="2016809" y="575563"/>
                  <a:pt x="1984772" y="557344"/>
                </a:cubicBezTo>
                <a:cubicBezTo>
                  <a:pt x="1974411" y="588636"/>
                  <a:pt x="1946668" y="612558"/>
                  <a:pt x="1911904" y="620179"/>
                </a:cubicBezTo>
                <a:cubicBezTo>
                  <a:pt x="1870937" y="629159"/>
                  <a:pt x="1828182" y="613857"/>
                  <a:pt x="1804761" y="581824"/>
                </a:cubicBezTo>
                <a:cubicBezTo>
                  <a:pt x="1767954" y="594936"/>
                  <a:pt x="1745911" y="589596"/>
                  <a:pt x="1716485" y="593482"/>
                </a:cubicBezTo>
                <a:lnTo>
                  <a:pt x="1702508" y="587318"/>
                </a:lnTo>
                <a:lnTo>
                  <a:pt x="1700431" y="595741"/>
                </a:lnTo>
                <a:cubicBezTo>
                  <a:pt x="1695322" y="605788"/>
                  <a:pt x="1687883" y="614852"/>
                  <a:pt x="1678468" y="622243"/>
                </a:cubicBezTo>
                <a:cubicBezTo>
                  <a:pt x="1649860" y="644707"/>
                  <a:pt x="1608536" y="647594"/>
                  <a:pt x="1576499" y="629375"/>
                </a:cubicBezTo>
                <a:cubicBezTo>
                  <a:pt x="1566138" y="660667"/>
                  <a:pt x="1538395" y="684589"/>
                  <a:pt x="1503630" y="692210"/>
                </a:cubicBezTo>
                <a:cubicBezTo>
                  <a:pt x="1462664" y="701190"/>
                  <a:pt x="1419908" y="685888"/>
                  <a:pt x="1396488" y="653855"/>
                </a:cubicBezTo>
                <a:cubicBezTo>
                  <a:pt x="1359681" y="666967"/>
                  <a:pt x="1337637" y="661627"/>
                  <a:pt x="1308212" y="665513"/>
                </a:cubicBezTo>
                <a:cubicBezTo>
                  <a:pt x="1279343" y="658641"/>
                  <a:pt x="1253374" y="641565"/>
                  <a:pt x="1237333" y="615960"/>
                </a:cubicBezTo>
                <a:cubicBezTo>
                  <a:pt x="1205818" y="619326"/>
                  <a:pt x="1176226" y="601498"/>
                  <a:pt x="1167356" y="573790"/>
                </a:cubicBezTo>
                <a:cubicBezTo>
                  <a:pt x="1160931" y="553744"/>
                  <a:pt x="1166611" y="532110"/>
                  <a:pt x="1182308" y="516868"/>
                </a:cubicBezTo>
                <a:lnTo>
                  <a:pt x="1163007" y="497896"/>
                </a:lnTo>
                <a:lnTo>
                  <a:pt x="1130368" y="546102"/>
                </a:lnTo>
                <a:cubicBezTo>
                  <a:pt x="1113476" y="560668"/>
                  <a:pt x="1092488" y="571259"/>
                  <a:pt x="1069142" y="576377"/>
                </a:cubicBezTo>
                <a:cubicBezTo>
                  <a:pt x="1027876" y="585422"/>
                  <a:pt x="985258" y="576123"/>
                  <a:pt x="953258" y="552758"/>
                </a:cubicBezTo>
                <a:lnTo>
                  <a:pt x="934189" y="533772"/>
                </a:lnTo>
                <a:lnTo>
                  <a:pt x="922628" y="551292"/>
                </a:lnTo>
                <a:cubicBezTo>
                  <a:pt x="908037" y="563281"/>
                  <a:pt x="889618" y="571396"/>
                  <a:pt x="869314" y="574043"/>
                </a:cubicBezTo>
                <a:cubicBezTo>
                  <a:pt x="869120" y="596686"/>
                  <a:pt x="858193" y="618161"/>
                  <a:pt x="839364" y="632943"/>
                </a:cubicBezTo>
                <a:cubicBezTo>
                  <a:pt x="810756" y="655407"/>
                  <a:pt x="769432" y="658294"/>
                  <a:pt x="737395" y="640075"/>
                </a:cubicBezTo>
                <a:cubicBezTo>
                  <a:pt x="727034" y="671367"/>
                  <a:pt x="699291" y="695289"/>
                  <a:pt x="664526" y="702910"/>
                </a:cubicBezTo>
                <a:cubicBezTo>
                  <a:pt x="623560" y="711890"/>
                  <a:pt x="580804" y="696588"/>
                  <a:pt x="557384" y="664555"/>
                </a:cubicBezTo>
                <a:cubicBezTo>
                  <a:pt x="538981" y="671111"/>
                  <a:pt x="524268" y="673054"/>
                  <a:pt x="510478" y="673844"/>
                </a:cubicBezTo>
                <a:lnTo>
                  <a:pt x="499038" y="674499"/>
                </a:lnTo>
                <a:lnTo>
                  <a:pt x="482476" y="699596"/>
                </a:lnTo>
                <a:lnTo>
                  <a:pt x="447812" y="714388"/>
                </a:lnTo>
                <a:lnTo>
                  <a:pt x="459444" y="715712"/>
                </a:lnTo>
                <a:lnTo>
                  <a:pt x="479630" y="729838"/>
                </a:lnTo>
                <a:lnTo>
                  <a:pt x="480233" y="730260"/>
                </a:lnTo>
                <a:cubicBezTo>
                  <a:pt x="492107" y="717515"/>
                  <a:pt x="509805" y="711190"/>
                  <a:pt x="527395" y="712548"/>
                </a:cubicBezTo>
                <a:cubicBezTo>
                  <a:pt x="533258" y="713001"/>
                  <a:pt x="539108" y="714306"/>
                  <a:pt x="544728" y="716514"/>
                </a:cubicBezTo>
                <a:cubicBezTo>
                  <a:pt x="561854" y="723237"/>
                  <a:pt x="574134" y="737313"/>
                  <a:pt x="577433" y="754014"/>
                </a:cubicBezTo>
                <a:lnTo>
                  <a:pt x="577614" y="754107"/>
                </a:lnTo>
                <a:lnTo>
                  <a:pt x="603437" y="767383"/>
                </a:lnTo>
                <a:cubicBezTo>
                  <a:pt x="610654" y="773640"/>
                  <a:pt x="616199" y="781507"/>
                  <a:pt x="619406" y="790411"/>
                </a:cubicBezTo>
                <a:cubicBezTo>
                  <a:pt x="624069" y="803336"/>
                  <a:pt x="623404" y="817373"/>
                  <a:pt x="617528" y="829876"/>
                </a:cubicBezTo>
                <a:cubicBezTo>
                  <a:pt x="631973" y="847023"/>
                  <a:pt x="637025" y="869250"/>
                  <a:pt x="631251" y="890219"/>
                </a:cubicBezTo>
                <a:cubicBezTo>
                  <a:pt x="623576" y="918095"/>
                  <a:pt x="598168" y="938972"/>
                  <a:pt x="566963" y="943040"/>
                </a:cubicBezTo>
                <a:cubicBezTo>
                  <a:pt x="566814" y="960440"/>
                  <a:pt x="558417" y="976942"/>
                  <a:pt x="543948" y="988300"/>
                </a:cubicBezTo>
                <a:cubicBezTo>
                  <a:pt x="521965" y="1005562"/>
                  <a:pt x="490210" y="1007781"/>
                  <a:pt x="465592" y="993781"/>
                </a:cubicBezTo>
                <a:cubicBezTo>
                  <a:pt x="457631" y="1017827"/>
                  <a:pt x="436312" y="1036209"/>
                  <a:pt x="409598" y="1042066"/>
                </a:cubicBezTo>
                <a:cubicBezTo>
                  <a:pt x="378118" y="1048965"/>
                  <a:pt x="345264" y="1037207"/>
                  <a:pt x="327267" y="1012593"/>
                </a:cubicBezTo>
                <a:cubicBezTo>
                  <a:pt x="298983" y="1022668"/>
                  <a:pt x="282044" y="1018565"/>
                  <a:pt x="259432" y="1021551"/>
                </a:cubicBezTo>
                <a:cubicBezTo>
                  <a:pt x="237249" y="1016270"/>
                  <a:pt x="217293" y="1003148"/>
                  <a:pt x="204967" y="983473"/>
                </a:cubicBezTo>
                <a:cubicBezTo>
                  <a:pt x="180750" y="986059"/>
                  <a:pt x="158011" y="972359"/>
                  <a:pt x="151195" y="951068"/>
                </a:cubicBezTo>
                <a:cubicBezTo>
                  <a:pt x="146257" y="935664"/>
                  <a:pt x="150622" y="919039"/>
                  <a:pt x="162685" y="907327"/>
                </a:cubicBezTo>
                <a:cubicBezTo>
                  <a:pt x="145570" y="898140"/>
                  <a:pt x="136039" y="880510"/>
                  <a:pt x="138422" y="862450"/>
                </a:cubicBezTo>
                <a:cubicBezTo>
                  <a:pt x="141217" y="841305"/>
                  <a:pt x="159615" y="824741"/>
                  <a:pt x="182732" y="822562"/>
                </a:cubicBezTo>
                <a:lnTo>
                  <a:pt x="183156" y="821510"/>
                </a:lnTo>
                <a:cubicBezTo>
                  <a:pt x="181604" y="811099"/>
                  <a:pt x="182637" y="800643"/>
                  <a:pt x="186010" y="790858"/>
                </a:cubicBezTo>
                <a:lnTo>
                  <a:pt x="186194" y="790567"/>
                </a:lnTo>
                <a:lnTo>
                  <a:pt x="157272" y="796295"/>
                </a:lnTo>
                <a:cubicBezTo>
                  <a:pt x="146391" y="796918"/>
                  <a:pt x="136238" y="796631"/>
                  <a:pt x="124629" y="798164"/>
                </a:cubicBezTo>
                <a:cubicBezTo>
                  <a:pt x="101850" y="792741"/>
                  <a:pt x="81359" y="779268"/>
                  <a:pt x="68702" y="759065"/>
                </a:cubicBezTo>
                <a:cubicBezTo>
                  <a:pt x="43835" y="761720"/>
                  <a:pt x="20486" y="747653"/>
                  <a:pt x="13487" y="725790"/>
                </a:cubicBezTo>
                <a:cubicBezTo>
                  <a:pt x="8417" y="709973"/>
                  <a:pt x="12899" y="692903"/>
                  <a:pt x="25285" y="680876"/>
                </a:cubicBezTo>
                <a:cubicBezTo>
                  <a:pt x="7711" y="671442"/>
                  <a:pt x="-2076" y="653339"/>
                  <a:pt x="371" y="634795"/>
                </a:cubicBezTo>
                <a:cubicBezTo>
                  <a:pt x="3242" y="613082"/>
                  <a:pt x="22133" y="596075"/>
                  <a:pt x="45870" y="593837"/>
                </a:cubicBezTo>
                <a:lnTo>
                  <a:pt x="46306" y="592757"/>
                </a:lnTo>
                <a:cubicBezTo>
                  <a:pt x="43118" y="571376"/>
                  <a:pt x="50552" y="549813"/>
                  <a:pt x="66573" y="533940"/>
                </a:cubicBezTo>
                <a:cubicBezTo>
                  <a:pt x="91887" y="508870"/>
                  <a:pt x="132928" y="503283"/>
                  <a:pt x="165169" y="520503"/>
                </a:cubicBezTo>
                <a:cubicBezTo>
                  <a:pt x="165177" y="520495"/>
                  <a:pt x="165184" y="520488"/>
                  <a:pt x="165192" y="520480"/>
                </a:cubicBezTo>
                <a:lnTo>
                  <a:pt x="184799" y="500271"/>
                </a:lnTo>
                <a:cubicBezTo>
                  <a:pt x="208517" y="485290"/>
                  <a:pt x="242152" y="486397"/>
                  <a:pt x="264578" y="506554"/>
                </a:cubicBezTo>
                <a:lnTo>
                  <a:pt x="264932" y="506173"/>
                </a:lnTo>
                <a:lnTo>
                  <a:pt x="280504" y="489458"/>
                </a:lnTo>
                <a:cubicBezTo>
                  <a:pt x="287157" y="485083"/>
                  <a:pt x="294956" y="482161"/>
                  <a:pt x="303313" y="481082"/>
                </a:cubicBezTo>
                <a:lnTo>
                  <a:pt x="314088" y="482309"/>
                </a:lnTo>
                <a:lnTo>
                  <a:pt x="311630" y="469167"/>
                </a:lnTo>
                <a:cubicBezTo>
                  <a:pt x="315267" y="441649"/>
                  <a:pt x="339209" y="420094"/>
                  <a:pt x="369293" y="417258"/>
                </a:cubicBezTo>
                <a:lnTo>
                  <a:pt x="369844" y="415890"/>
                </a:lnTo>
                <a:cubicBezTo>
                  <a:pt x="365805" y="388792"/>
                  <a:pt x="375226" y="361464"/>
                  <a:pt x="395530" y="341348"/>
                </a:cubicBezTo>
                <a:cubicBezTo>
                  <a:pt x="427612" y="309575"/>
                  <a:pt x="479626" y="302493"/>
                  <a:pt x="520487" y="324318"/>
                </a:cubicBezTo>
                <a:cubicBezTo>
                  <a:pt x="520496" y="324308"/>
                  <a:pt x="520506" y="324299"/>
                  <a:pt x="520515" y="324289"/>
                </a:cubicBezTo>
                <a:lnTo>
                  <a:pt x="545365" y="298676"/>
                </a:lnTo>
                <a:cubicBezTo>
                  <a:pt x="560395" y="289183"/>
                  <a:pt x="578566" y="284788"/>
                  <a:pt x="596533" y="285959"/>
                </a:cubicBezTo>
                <a:lnTo>
                  <a:pt x="599705" y="286679"/>
                </a:lnTo>
                <a:lnTo>
                  <a:pt x="595170" y="262438"/>
                </a:lnTo>
                <a:cubicBezTo>
                  <a:pt x="600056" y="225479"/>
                  <a:pt x="632212" y="196530"/>
                  <a:pt x="672617" y="192720"/>
                </a:cubicBezTo>
                <a:lnTo>
                  <a:pt x="673358" y="190883"/>
                </a:lnTo>
                <a:cubicBezTo>
                  <a:pt x="667932" y="154487"/>
                  <a:pt x="680586" y="117784"/>
                  <a:pt x="707856" y="90766"/>
                </a:cubicBezTo>
                <a:cubicBezTo>
                  <a:pt x="750945" y="48092"/>
                  <a:pt x="820804" y="38581"/>
                  <a:pt x="875685" y="67893"/>
                </a:cubicBezTo>
                <a:cubicBezTo>
                  <a:pt x="875697" y="67880"/>
                  <a:pt x="875710" y="67867"/>
                  <a:pt x="875722" y="67854"/>
                </a:cubicBezTo>
                <a:lnTo>
                  <a:pt x="909098" y="33454"/>
                </a:lnTo>
                <a:cubicBezTo>
                  <a:pt x="949470" y="7955"/>
                  <a:pt x="1006722" y="9840"/>
                  <a:pt x="1044895" y="44149"/>
                </a:cubicBezTo>
                <a:lnTo>
                  <a:pt x="1045497" y="43501"/>
                </a:lnTo>
                <a:lnTo>
                  <a:pt x="1072004" y="15050"/>
                </a:lnTo>
                <a:cubicBezTo>
                  <a:pt x="1083327" y="7602"/>
                  <a:pt x="1096603" y="2629"/>
                  <a:pt x="1110829" y="792"/>
                </a:cubicBezTo>
                <a:cubicBezTo>
                  <a:pt x="1126486" y="-1235"/>
                  <a:pt x="1142134" y="677"/>
                  <a:pt x="1156264" y="5964"/>
                </a:cubicBezTo>
                <a:lnTo>
                  <a:pt x="1191547" y="30654"/>
                </a:lnTo>
                <a:lnTo>
                  <a:pt x="1192600" y="31391"/>
                </a:lnTo>
                <a:cubicBezTo>
                  <a:pt x="1213354" y="9115"/>
                  <a:pt x="1244288" y="-1940"/>
                  <a:pt x="1275031" y="43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28A59A3F-698B-425D-AF08-EC57A345A924}"/>
              </a:ext>
            </a:extLst>
          </p:cNvPr>
          <p:cNvGrpSpPr/>
          <p:nvPr/>
        </p:nvGrpSpPr>
        <p:grpSpPr>
          <a:xfrm>
            <a:off x="5663230" y="1991851"/>
            <a:ext cx="2464138" cy="3943066"/>
            <a:chOff x="4722461" y="1907611"/>
            <a:chExt cx="2138040" cy="3421250"/>
          </a:xfrm>
        </p:grpSpPr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78C6582-0756-4ACD-83F0-4DBBDF111AD9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7CA92DCF-FFBE-42CF-8656-BAC004EED838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" name="Group 88">
                <a:extLst>
                  <a:ext uri="{FF2B5EF4-FFF2-40B4-BE49-F238E27FC236}">
                    <a16:creationId xmlns:a16="http://schemas.microsoft.com/office/drawing/2014/main" id="{8ECB2A66-5A84-45BD-AA81-7A3A9F77E872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26" name="Rectangle 15">
                  <a:extLst>
                    <a:ext uri="{FF2B5EF4-FFF2-40B4-BE49-F238E27FC236}">
                      <a16:creationId xmlns:a16="http://schemas.microsoft.com/office/drawing/2014/main" id="{5F76D6A0-2CFA-406C-9E27-883F63BE6F7D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15">
                  <a:extLst>
                    <a:ext uri="{FF2B5EF4-FFF2-40B4-BE49-F238E27FC236}">
                      <a16:creationId xmlns:a16="http://schemas.microsoft.com/office/drawing/2014/main" id="{1D06495B-412F-40DF-B82F-9D85FC346A0F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29704DBD-87B6-489C-8F9A-334035C238B5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8">
              <a:extLst>
                <a:ext uri="{FF2B5EF4-FFF2-40B4-BE49-F238E27FC236}">
                  <a16:creationId xmlns:a16="http://schemas.microsoft.com/office/drawing/2014/main" id="{A3E0FFB9-7A23-4853-AA94-96902BB1B59C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99">
              <a:extLst>
                <a:ext uri="{FF2B5EF4-FFF2-40B4-BE49-F238E27FC236}">
                  <a16:creationId xmlns:a16="http://schemas.microsoft.com/office/drawing/2014/main" id="{911E9973-0997-4865-BA08-5A74AD4A1204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id="{2B6274D0-80F8-439C-BCCB-2317ED0D7460}"/>
              </a:ext>
            </a:extLst>
          </p:cNvPr>
          <p:cNvSpPr/>
          <p:nvPr/>
        </p:nvSpPr>
        <p:spPr>
          <a:xfrm rot="16200000">
            <a:off x="7651454" y="3765183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1A392174-54DE-4829-B956-E51946DEE55B}"/>
              </a:ext>
            </a:extLst>
          </p:cNvPr>
          <p:cNvSpPr/>
          <p:nvPr/>
        </p:nvSpPr>
        <p:spPr>
          <a:xfrm>
            <a:off x="7002206" y="546277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1C1F97D2-DA19-43FB-AE7F-7CE1FB613F81}"/>
              </a:ext>
            </a:extLst>
          </p:cNvPr>
          <p:cNvSpPr>
            <a:spLocks noChangeAspect="1"/>
          </p:cNvSpPr>
          <p:nvPr/>
        </p:nvSpPr>
        <p:spPr>
          <a:xfrm>
            <a:off x="6882469" y="2190242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347C5843-396B-4B2A-AA41-0D386A9CBF40}"/>
              </a:ext>
            </a:extLst>
          </p:cNvPr>
          <p:cNvGrpSpPr/>
          <p:nvPr/>
        </p:nvGrpSpPr>
        <p:grpSpPr>
          <a:xfrm>
            <a:off x="7561873" y="2004492"/>
            <a:ext cx="3501462" cy="657346"/>
            <a:chOff x="4965551" y="1783849"/>
            <a:chExt cx="1780587" cy="6573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AE4F9-C371-4CD4-804A-83E4A171FC1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19686A-FD93-413D-883A-1633A205EF2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D3333202-9E8F-4C60-A4A9-5ABDE7DFB75C}"/>
              </a:ext>
            </a:extLst>
          </p:cNvPr>
          <p:cNvGrpSpPr/>
          <p:nvPr/>
        </p:nvGrpSpPr>
        <p:grpSpPr>
          <a:xfrm>
            <a:off x="8327040" y="3622619"/>
            <a:ext cx="3501462" cy="657346"/>
            <a:chOff x="4965551" y="1783849"/>
            <a:chExt cx="1780587" cy="6573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ED603F-A9E9-4ABD-BF88-67C834D4DA8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6ACA-1C07-436C-972D-94E087109E6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18">
            <a:extLst>
              <a:ext uri="{FF2B5EF4-FFF2-40B4-BE49-F238E27FC236}">
                <a16:creationId xmlns:a16="http://schemas.microsoft.com/office/drawing/2014/main" id="{F5485981-4918-4045-8337-C0B583F84C9F}"/>
              </a:ext>
            </a:extLst>
          </p:cNvPr>
          <p:cNvGrpSpPr/>
          <p:nvPr/>
        </p:nvGrpSpPr>
        <p:grpSpPr>
          <a:xfrm>
            <a:off x="7679562" y="5240746"/>
            <a:ext cx="3501462" cy="657346"/>
            <a:chOff x="4965551" y="1783849"/>
            <a:chExt cx="1780587" cy="6573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BC9974-47D8-4500-9A7B-319687A557F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C9D22-0F17-449F-813E-A49F8456858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446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9997D-370E-43FB-BCBE-EC037F435D7F}"/>
              </a:ext>
            </a:extLst>
          </p:cNvPr>
          <p:cNvSpPr txBox="1"/>
          <p:nvPr/>
        </p:nvSpPr>
        <p:spPr>
          <a:xfrm>
            <a:off x="825264" y="2213376"/>
            <a:ext cx="40114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6E63C1-4E83-4D1A-A08D-57BAC54BB68B}"/>
              </a:ext>
            </a:extLst>
          </p:cNvPr>
          <p:cNvCxnSpPr>
            <a:cxnSpLocks/>
          </p:cNvCxnSpPr>
          <p:nvPr/>
        </p:nvCxnSpPr>
        <p:spPr>
          <a:xfrm>
            <a:off x="-1" y="2039114"/>
            <a:ext cx="5486400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F1A42-F080-43E3-A9E5-2B4E020AAD99}"/>
              </a:ext>
            </a:extLst>
          </p:cNvPr>
          <p:cNvSpPr txBox="1"/>
          <p:nvPr/>
        </p:nvSpPr>
        <p:spPr>
          <a:xfrm>
            <a:off x="825264" y="563808"/>
            <a:ext cx="557553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l"/>
            <a:r>
              <a:rPr lang="en-US" altLang="ko-KR" sz="4000" dirty="0"/>
              <a:t>Simple PowerPoint Presentation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BB6E55F-2B53-40F9-A1D0-86FB55BCEE52}"/>
              </a:ext>
            </a:extLst>
          </p:cNvPr>
          <p:cNvSpPr/>
          <p:nvPr/>
        </p:nvSpPr>
        <p:spPr>
          <a:xfrm rot="5400000">
            <a:off x="8736756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14333AF2-2DCF-4468-9F63-757D7F29ED0F}"/>
              </a:ext>
            </a:extLst>
          </p:cNvPr>
          <p:cNvGrpSpPr/>
          <p:nvPr/>
        </p:nvGrpSpPr>
        <p:grpSpPr>
          <a:xfrm>
            <a:off x="8998373" y="3075671"/>
            <a:ext cx="1547217" cy="1035784"/>
            <a:chOff x="8351463" y="2676831"/>
            <a:chExt cx="1547217" cy="1035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DE3D9-2DFB-4836-AB3E-CACE15503EFD}"/>
                </a:ext>
              </a:extLst>
            </p:cNvPr>
            <p:cNvSpPr txBox="1"/>
            <p:nvPr/>
          </p:nvSpPr>
          <p:spPr>
            <a:xfrm>
              <a:off x="8351463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6B6CC-8AF3-4D32-936A-4D305ADECA98}"/>
                </a:ext>
              </a:extLst>
            </p:cNvPr>
            <p:cNvSpPr txBox="1"/>
            <p:nvPr/>
          </p:nvSpPr>
          <p:spPr>
            <a:xfrm>
              <a:off x="8351463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7" name="Isosceles Triangle 2">
            <a:extLst>
              <a:ext uri="{FF2B5EF4-FFF2-40B4-BE49-F238E27FC236}">
                <a16:creationId xmlns:a16="http://schemas.microsoft.com/office/drawing/2014/main" id="{18606518-D4A1-4672-A4B5-ADBD0B5A36F0}"/>
              </a:ext>
            </a:extLst>
          </p:cNvPr>
          <p:cNvSpPr/>
          <p:nvPr/>
        </p:nvSpPr>
        <p:spPr>
          <a:xfrm rot="5400000">
            <a:off x="6252925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6B864E-EF30-4BEF-8A25-2ADA2029F7EF}"/>
              </a:ext>
            </a:extLst>
          </p:cNvPr>
          <p:cNvGrpSpPr/>
          <p:nvPr/>
        </p:nvGrpSpPr>
        <p:grpSpPr>
          <a:xfrm>
            <a:off x="6514543" y="3075671"/>
            <a:ext cx="1547217" cy="1035784"/>
            <a:chOff x="6197150" y="2676831"/>
            <a:chExt cx="1547217" cy="1035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B6709-7579-46EE-8CF6-F27C68FF1066}"/>
                </a:ext>
              </a:extLst>
            </p:cNvPr>
            <p:cNvSpPr txBox="1"/>
            <p:nvPr/>
          </p:nvSpPr>
          <p:spPr>
            <a:xfrm>
              <a:off x="619715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5B1F-CC8B-4406-8DAA-D7D98E85E925}"/>
                </a:ext>
              </a:extLst>
            </p:cNvPr>
            <p:cNvSpPr txBox="1"/>
            <p:nvPr/>
          </p:nvSpPr>
          <p:spPr>
            <a:xfrm>
              <a:off x="619715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1" name="Isosceles Triangle 2">
            <a:extLst>
              <a:ext uri="{FF2B5EF4-FFF2-40B4-BE49-F238E27FC236}">
                <a16:creationId xmlns:a16="http://schemas.microsoft.com/office/drawing/2014/main" id="{6004F2C2-4356-4708-BB35-3228193E3BC2}"/>
              </a:ext>
            </a:extLst>
          </p:cNvPr>
          <p:cNvSpPr/>
          <p:nvPr/>
        </p:nvSpPr>
        <p:spPr>
          <a:xfrm rot="5400000">
            <a:off x="3759569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4FF480-FEEB-49CC-8505-FF29364ADF74}"/>
              </a:ext>
            </a:extLst>
          </p:cNvPr>
          <p:cNvGrpSpPr/>
          <p:nvPr/>
        </p:nvGrpSpPr>
        <p:grpSpPr>
          <a:xfrm>
            <a:off x="4021187" y="3075671"/>
            <a:ext cx="1547217" cy="1035784"/>
            <a:chOff x="4332760" y="2676831"/>
            <a:chExt cx="1547217" cy="1035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3BA1A-2824-4C31-8FB6-C539265D4F9F}"/>
                </a:ext>
              </a:extLst>
            </p:cNvPr>
            <p:cNvSpPr txBox="1"/>
            <p:nvPr/>
          </p:nvSpPr>
          <p:spPr>
            <a:xfrm>
              <a:off x="433276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207B0-2024-4387-AA86-66EA4E7A425D}"/>
                </a:ext>
              </a:extLst>
            </p:cNvPr>
            <p:cNvSpPr txBox="1"/>
            <p:nvPr/>
          </p:nvSpPr>
          <p:spPr>
            <a:xfrm>
              <a:off x="433276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5" name="Isosceles Triangle 2">
            <a:extLst>
              <a:ext uri="{FF2B5EF4-FFF2-40B4-BE49-F238E27FC236}">
                <a16:creationId xmlns:a16="http://schemas.microsoft.com/office/drawing/2014/main" id="{19C1ECAE-3D95-411E-A3A3-AD7800A6FF1E}"/>
              </a:ext>
            </a:extLst>
          </p:cNvPr>
          <p:cNvSpPr/>
          <p:nvPr/>
        </p:nvSpPr>
        <p:spPr>
          <a:xfrm rot="5400000">
            <a:off x="1275738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F858B-100F-4278-9D07-4C2B5AFCCCE3}"/>
              </a:ext>
            </a:extLst>
          </p:cNvPr>
          <p:cNvGrpSpPr/>
          <p:nvPr/>
        </p:nvGrpSpPr>
        <p:grpSpPr>
          <a:xfrm>
            <a:off x="1537356" y="3075671"/>
            <a:ext cx="1547217" cy="1035784"/>
            <a:chOff x="1929038" y="2676831"/>
            <a:chExt cx="1547217" cy="10357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30A35-6838-4D5F-8470-236C56F51B1A}"/>
                </a:ext>
              </a:extLst>
            </p:cNvPr>
            <p:cNvSpPr txBox="1"/>
            <p:nvPr/>
          </p:nvSpPr>
          <p:spPr>
            <a:xfrm>
              <a:off x="1929038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7ADA0-7A84-44A4-BC6B-3C0025F2DC6F}"/>
                </a:ext>
              </a:extLst>
            </p:cNvPr>
            <p:cNvSpPr txBox="1"/>
            <p:nvPr/>
          </p:nvSpPr>
          <p:spPr>
            <a:xfrm>
              <a:off x="1929038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1FE250-4FEC-40B6-91CF-72CCA4FB1595}"/>
              </a:ext>
            </a:extLst>
          </p:cNvPr>
          <p:cNvGrpSpPr/>
          <p:nvPr/>
        </p:nvGrpSpPr>
        <p:grpSpPr>
          <a:xfrm>
            <a:off x="1106375" y="4636695"/>
            <a:ext cx="2195160" cy="1081951"/>
            <a:chOff x="1062658" y="3986014"/>
            <a:chExt cx="1728192" cy="1081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384AA2-F9E3-4D45-9FB0-79E74C4451F1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AD7A1-9209-4CBA-B350-FD92A67E5BF0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E784C7-C0D3-4DFA-BBDB-3B709A8C0D81}"/>
              </a:ext>
            </a:extLst>
          </p:cNvPr>
          <p:cNvGrpSpPr/>
          <p:nvPr/>
        </p:nvGrpSpPr>
        <p:grpSpPr>
          <a:xfrm>
            <a:off x="3590206" y="4636695"/>
            <a:ext cx="2195160" cy="1081951"/>
            <a:chOff x="1062658" y="3986014"/>
            <a:chExt cx="1728192" cy="10819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C05AF-1A58-4D7B-985B-34F983EC25E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26CFA5-AEA1-4DE7-AE49-69680DF9B05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B51AB-8223-46B0-9C25-F4F61682ED11}"/>
              </a:ext>
            </a:extLst>
          </p:cNvPr>
          <p:cNvGrpSpPr/>
          <p:nvPr/>
        </p:nvGrpSpPr>
        <p:grpSpPr>
          <a:xfrm>
            <a:off x="6083562" y="4636695"/>
            <a:ext cx="2195160" cy="1081951"/>
            <a:chOff x="1062658" y="3986014"/>
            <a:chExt cx="1728192" cy="1081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80F9B-D2CC-4510-95D0-5251A6CB070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78FF99-2126-4F45-A993-53C6B11A1AD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8E1076-70BD-4D59-8896-409E41CCB9E6}"/>
              </a:ext>
            </a:extLst>
          </p:cNvPr>
          <p:cNvGrpSpPr/>
          <p:nvPr/>
        </p:nvGrpSpPr>
        <p:grpSpPr>
          <a:xfrm>
            <a:off x="8567392" y="4636695"/>
            <a:ext cx="2195160" cy="1081951"/>
            <a:chOff x="1062658" y="3986014"/>
            <a:chExt cx="1728192" cy="10819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A6196-9302-44D8-96D7-1EEF6E4D389E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1805F4-9819-4235-97FE-14828077FA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Isosceles Triangle 51">
            <a:extLst>
              <a:ext uri="{FF2B5EF4-FFF2-40B4-BE49-F238E27FC236}">
                <a16:creationId xmlns:a16="http://schemas.microsoft.com/office/drawing/2014/main" id="{A717E720-00C8-4167-A4B7-763A85C0C494}"/>
              </a:ext>
            </a:extLst>
          </p:cNvPr>
          <p:cNvSpPr/>
          <p:nvPr/>
        </p:nvSpPr>
        <p:spPr>
          <a:xfrm>
            <a:off x="2050604" y="26483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788D7E32-AA15-49DE-99F1-B254AFBFD7EB}"/>
              </a:ext>
            </a:extLst>
          </p:cNvPr>
          <p:cNvSpPr/>
          <p:nvPr/>
        </p:nvSpPr>
        <p:spPr>
          <a:xfrm rot="5400000">
            <a:off x="7071164" y="2604377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D5A505DB-19AA-4AB7-860B-D6BAE77BD1AB}"/>
              </a:ext>
            </a:extLst>
          </p:cNvPr>
          <p:cNvSpPr/>
          <p:nvPr/>
        </p:nvSpPr>
        <p:spPr>
          <a:xfrm flipH="1">
            <a:off x="4475795" y="26270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81ADDCAA-4E6E-404D-A6FB-64D4F85CCD72}"/>
              </a:ext>
            </a:extLst>
          </p:cNvPr>
          <p:cNvSpPr/>
          <p:nvPr/>
        </p:nvSpPr>
        <p:spPr>
          <a:xfrm>
            <a:off x="9574922" y="268562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254C1EFB-F4B2-4AA0-B35A-FFF7BA431087}"/>
              </a:ext>
            </a:extLst>
          </p:cNvPr>
          <p:cNvGrpSpPr/>
          <p:nvPr/>
        </p:nvGrpSpPr>
        <p:grpSpPr>
          <a:xfrm>
            <a:off x="622652" y="1690044"/>
            <a:ext cx="4616235" cy="5167956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7380E52-1D0A-4B74-8FF9-A95BEDD94DB2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223768-6DCE-46B5-9419-9963E7CF2C64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383934-FF46-404C-B8B8-B6EDB23B53F2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6380A3-C70A-46B4-9DFD-1FBE45EFBE7B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D0996C-2682-4BEC-8F0E-135D541F6265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57AD66-69F6-470B-A47A-6B1ADAD24063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00FE85-7F40-400D-8BBE-F07E478C3EAA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88C2FC-4177-431F-89DF-17755F6CDEEA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01DFD2-2423-4F8A-A864-4D5F079E9942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3B2B7D-A191-4282-B14D-29FB7CF4D1D2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F22977-1A9C-48EC-9BB9-4F09F4232E27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29D99-AD57-4764-BA83-FB4DEECC23A1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63A92D-DE1C-4666-8830-E7C5FFB8CC62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80EA4A-88B8-4159-A996-8084045C28EC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99331-394D-45B6-BD73-A7F3EB6CAB3B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E81A89-B131-4B5F-A599-58DB48F5DFE0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9D97FF-1693-4DCD-9069-5FAD61CEFA9A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9A0573-B083-4F69-8A02-6F4383FBCF85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EB8E2C-200F-44AA-8FAE-E099FD2747D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2040D5-0A90-4BC4-B425-EC172E4D3319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69578E-6800-4265-AD62-15D942C9FD4A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CB29-EFBA-49A5-9F6A-F43B60C16C71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5703B6-22E9-46A1-8666-21F0C0B1D48E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22D8C5-9616-4613-9BB1-8A4CAA078D26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4ECECC-DA10-4AF2-B3A2-B00316B37ECF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FA9773-A3CB-44D5-B204-B9EB654565B2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59614C-F891-4BAB-A48E-9109B4718753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24ACC0-CE64-4486-B5C0-2FA657625CC5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F4B089-144E-4F30-8B48-45340D70A22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EA9E6AA-33EA-42E2-8F0C-D4C74BFD9D5F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D923F9-AC76-45FA-9953-018CC30304D0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D12F60-6D1E-4AC7-9B59-D0346C032E8E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170A05-FB70-4A17-B80E-90D3F93C0032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C2DC7C-6F6D-49C6-B6D7-B1DF2AD548BB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E32A1C-2FA1-4A3F-93CC-D328533E85E9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547A15-2464-445C-BE89-CE198A118F4F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B98FA-6BC9-4A08-856F-1605C0BE415F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20CE51-BF11-4C54-BAA5-7BFA899BC92E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B25EA2-AA5A-455F-8EA6-B12E4DB307EC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EABC2F-0657-4CA9-9D44-7ED730EEE3D4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B85E46-164F-40C8-80AA-3683CAC653FD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D768046-17DF-4C90-9057-EFDC242AC181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ECC4A75-8B55-4BC6-B379-E3B79FCFABD5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4B8060-C7C3-4622-A82B-343E94B65EBF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5F6D2D-B446-4172-BC13-D1BC16889997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F95015-3138-4B4D-903F-B3257283EB97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777878-4560-4FDC-8B8F-73880DA275C7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D6D27F-453C-45B7-8C61-9E843EB7D088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4B5C6F-6112-4615-AFF0-62AAB2A201FE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4F0E40-EFF3-462E-B3BE-DFE765B9F908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CB0D4A3-4587-48F6-88A1-1429E6AECAAA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3E09D0-AFBE-40FF-80BE-D27D015C1C98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B82D1D-735B-4573-A258-A234A37274F7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F2039D-79AF-48F1-9957-20998718F675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D019BF-55CF-45F3-9CC1-5B17482A7918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CFC20D-8E79-4195-ABD9-31C3914B2E45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D4CBFFE-2273-4EF0-91E3-151255B7C27A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9A1D26-153B-4571-8C1E-2418AA1BB79F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FD8C64-4C5A-4E52-B5A1-AA82961545C9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E8C96F6-500D-42A5-901A-B490E58674F3}"/>
              </a:ext>
            </a:extLst>
          </p:cNvPr>
          <p:cNvSpPr txBox="1"/>
          <p:nvPr/>
        </p:nvSpPr>
        <p:spPr>
          <a:xfrm>
            <a:off x="5442045" y="1892373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B0AE6-60DD-4E61-B031-84E8DE742501}"/>
              </a:ext>
            </a:extLst>
          </p:cNvPr>
          <p:cNvSpPr txBox="1"/>
          <p:nvPr/>
        </p:nvSpPr>
        <p:spPr>
          <a:xfrm>
            <a:off x="6611361" y="1830821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65" name="Oval 21">
            <a:extLst>
              <a:ext uri="{FF2B5EF4-FFF2-40B4-BE49-F238E27FC236}">
                <a16:creationId xmlns:a16="http://schemas.microsoft.com/office/drawing/2014/main" id="{599566D9-BFB9-4660-851C-55BDEB5D76CF}"/>
              </a:ext>
            </a:extLst>
          </p:cNvPr>
          <p:cNvSpPr>
            <a:spLocks noChangeAspect="1"/>
          </p:cNvSpPr>
          <p:nvPr/>
        </p:nvSpPr>
        <p:spPr>
          <a:xfrm>
            <a:off x="5521716" y="3142904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6" name="Rounded Rectangle 27">
            <a:extLst>
              <a:ext uri="{FF2B5EF4-FFF2-40B4-BE49-F238E27FC236}">
                <a16:creationId xmlns:a16="http://schemas.microsoft.com/office/drawing/2014/main" id="{A14EE563-D5AA-4BE4-A704-6FC3E70A0352}"/>
              </a:ext>
            </a:extLst>
          </p:cNvPr>
          <p:cNvSpPr/>
          <p:nvPr/>
        </p:nvSpPr>
        <p:spPr>
          <a:xfrm>
            <a:off x="5521748" y="5572856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7" name="Rounded Rectangle 7">
            <a:extLst>
              <a:ext uri="{FF2B5EF4-FFF2-40B4-BE49-F238E27FC236}">
                <a16:creationId xmlns:a16="http://schemas.microsoft.com/office/drawing/2014/main" id="{A16B2F81-AF9C-4E10-A48A-731E5D1F75DD}"/>
              </a:ext>
            </a:extLst>
          </p:cNvPr>
          <p:cNvSpPr/>
          <p:nvPr/>
        </p:nvSpPr>
        <p:spPr>
          <a:xfrm>
            <a:off x="5533595" y="4398566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3CB398D6-A242-4941-A877-F59C90274F82}"/>
              </a:ext>
            </a:extLst>
          </p:cNvPr>
          <p:cNvSpPr/>
          <p:nvPr/>
        </p:nvSpPr>
        <p:spPr>
          <a:xfrm>
            <a:off x="8632892" y="5557553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9" name="Rounded Rectangle 7">
            <a:extLst>
              <a:ext uri="{FF2B5EF4-FFF2-40B4-BE49-F238E27FC236}">
                <a16:creationId xmlns:a16="http://schemas.microsoft.com/office/drawing/2014/main" id="{3F84392C-25A1-44CB-AD88-4C668BBDF3A3}"/>
              </a:ext>
            </a:extLst>
          </p:cNvPr>
          <p:cNvSpPr/>
          <p:nvPr/>
        </p:nvSpPr>
        <p:spPr>
          <a:xfrm>
            <a:off x="8705613" y="3154328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21560BD9-16D7-48F0-834B-F874EB7BA62A}"/>
              </a:ext>
            </a:extLst>
          </p:cNvPr>
          <p:cNvSpPr/>
          <p:nvPr/>
        </p:nvSpPr>
        <p:spPr>
          <a:xfrm>
            <a:off x="8597826" y="4424331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F63BED-9F9E-4178-968B-56C3ADCD4F97}"/>
              </a:ext>
            </a:extLst>
          </p:cNvPr>
          <p:cNvGrpSpPr/>
          <p:nvPr/>
        </p:nvGrpSpPr>
        <p:grpSpPr>
          <a:xfrm>
            <a:off x="6114172" y="2924897"/>
            <a:ext cx="2594207" cy="858180"/>
            <a:chOff x="2113657" y="4283314"/>
            <a:chExt cx="3647460" cy="85818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EDAFD-207B-488E-9CED-F9E88DE2327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22D913-60F3-4839-95B1-C0625DEE363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777B34-2530-4D68-A0CC-80944952126F}"/>
              </a:ext>
            </a:extLst>
          </p:cNvPr>
          <p:cNvGrpSpPr/>
          <p:nvPr/>
        </p:nvGrpSpPr>
        <p:grpSpPr>
          <a:xfrm>
            <a:off x="9165599" y="2924897"/>
            <a:ext cx="2594207" cy="858180"/>
            <a:chOff x="2113657" y="4283314"/>
            <a:chExt cx="3647460" cy="8581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F9237-2DFA-4750-8E85-CBE37C4AD01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DE650F-756B-4500-8A39-2BD629A13FF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3822AE-4F9F-4EEF-B5DC-4753BCF6632B}"/>
              </a:ext>
            </a:extLst>
          </p:cNvPr>
          <p:cNvGrpSpPr/>
          <p:nvPr/>
        </p:nvGrpSpPr>
        <p:grpSpPr>
          <a:xfrm>
            <a:off x="6114172" y="4114718"/>
            <a:ext cx="2594207" cy="858180"/>
            <a:chOff x="2113657" y="4283314"/>
            <a:chExt cx="3647460" cy="8581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B31791-69EA-45BA-9BFC-5270871638F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D9BC56-881D-4747-9FD3-13F93D6FCC4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6C20D13-341A-4508-81AB-3C4A0D1449F5}"/>
              </a:ext>
            </a:extLst>
          </p:cNvPr>
          <p:cNvGrpSpPr/>
          <p:nvPr/>
        </p:nvGrpSpPr>
        <p:grpSpPr>
          <a:xfrm>
            <a:off x="9165599" y="4114718"/>
            <a:ext cx="2594207" cy="858180"/>
            <a:chOff x="2113657" y="4283314"/>
            <a:chExt cx="3647460" cy="85818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5AC120-BDF7-4826-BE02-0CF6FC99166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204A0D-DB3F-4C50-8223-6D219C452A6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27E1FE-74F8-4A84-A78B-FEDF8119EAAE}"/>
              </a:ext>
            </a:extLst>
          </p:cNvPr>
          <p:cNvGrpSpPr/>
          <p:nvPr/>
        </p:nvGrpSpPr>
        <p:grpSpPr>
          <a:xfrm>
            <a:off x="6114172" y="5304537"/>
            <a:ext cx="2594207" cy="858180"/>
            <a:chOff x="2113657" y="4283314"/>
            <a:chExt cx="3647460" cy="8581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8DF030-9443-4561-8587-2F9B5289D3F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5BF9A07-30A0-4CEE-ABF0-120FF89AC3C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99D8BA-CA47-4A15-8D46-A5F7E8BFB031}"/>
              </a:ext>
            </a:extLst>
          </p:cNvPr>
          <p:cNvGrpSpPr/>
          <p:nvPr/>
        </p:nvGrpSpPr>
        <p:grpSpPr>
          <a:xfrm>
            <a:off x="9165599" y="5304537"/>
            <a:ext cx="2594207" cy="858180"/>
            <a:chOff x="2113657" y="4283314"/>
            <a:chExt cx="3647460" cy="8581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578ECD-F644-4093-847D-EA61794377E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58DA46E-9D89-44CB-A8BA-55CD5353750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69661-2CBC-4E7E-99BD-C91B4436A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99C2-0DC0-47D4-ACA7-2C4A0354FED4}"/>
              </a:ext>
            </a:extLst>
          </p:cNvPr>
          <p:cNvSpPr txBox="1"/>
          <p:nvPr/>
        </p:nvSpPr>
        <p:spPr>
          <a:xfrm>
            <a:off x="712187" y="2021528"/>
            <a:ext cx="1955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SIMPLE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B7529BEB-B830-4384-9B77-E265468A873F}"/>
              </a:ext>
            </a:extLst>
          </p:cNvPr>
          <p:cNvSpPr/>
          <p:nvPr/>
        </p:nvSpPr>
        <p:spPr>
          <a:xfrm>
            <a:off x="712187" y="2540359"/>
            <a:ext cx="2856789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 PORTFOLIO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A5F5FD6A-324B-488B-B7FC-722B8151A4A0}"/>
              </a:ext>
            </a:extLst>
          </p:cNvPr>
          <p:cNvSpPr/>
          <p:nvPr/>
        </p:nvSpPr>
        <p:spPr>
          <a:xfrm>
            <a:off x="712187" y="2945304"/>
            <a:ext cx="35777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8387B-43EA-4051-9D80-477D65B287D6}"/>
              </a:ext>
            </a:extLst>
          </p:cNvPr>
          <p:cNvSpPr txBox="1"/>
          <p:nvPr/>
        </p:nvSpPr>
        <p:spPr>
          <a:xfrm>
            <a:off x="712188" y="3695684"/>
            <a:ext cx="2462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9454D6-913F-44E4-80AD-5082AFBA0AB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69425C3-C509-48E3-B0D9-3F3C8E578E2F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3BE4A-D5CE-4F27-AC06-D03A047509DE}"/>
              </a:ext>
            </a:extLst>
          </p:cNvPr>
          <p:cNvGrpSpPr/>
          <p:nvPr/>
        </p:nvGrpSpPr>
        <p:grpSpPr>
          <a:xfrm>
            <a:off x="3662115" y="2167820"/>
            <a:ext cx="2032964" cy="2032964"/>
            <a:chOff x="664114" y="1809963"/>
            <a:chExt cx="1698539" cy="16985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DA33AB-2CCB-452B-AD81-93BFC6743148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4A6C035E-61E0-4979-B497-E4A4672EE57B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A6FB08-D94E-4378-967F-3CDAFCD03471}"/>
              </a:ext>
            </a:extLst>
          </p:cNvPr>
          <p:cNvGrpSpPr/>
          <p:nvPr/>
        </p:nvGrpSpPr>
        <p:grpSpPr>
          <a:xfrm>
            <a:off x="6378231" y="2167820"/>
            <a:ext cx="2032964" cy="2032964"/>
            <a:chOff x="664114" y="1809963"/>
            <a:chExt cx="1698539" cy="16985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5BBB27-A4BD-4B3F-B5F8-B01E9AAB5AAB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" name="Pie 17">
              <a:extLst>
                <a:ext uri="{FF2B5EF4-FFF2-40B4-BE49-F238E27FC236}">
                  <a16:creationId xmlns:a16="http://schemas.microsoft.com/office/drawing/2014/main" id="{0A2D9F01-F032-4146-8A27-4D252DF905B3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BA2F8-EE90-4091-AE64-D22413800B38}"/>
              </a:ext>
            </a:extLst>
          </p:cNvPr>
          <p:cNvGrpSpPr/>
          <p:nvPr/>
        </p:nvGrpSpPr>
        <p:grpSpPr>
          <a:xfrm>
            <a:off x="9106068" y="2167820"/>
            <a:ext cx="2032964" cy="2032964"/>
            <a:chOff x="664114" y="1809963"/>
            <a:chExt cx="1698539" cy="16985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E479AB-B281-4858-85A4-8E7E19F286A5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1" name="Pie 20">
              <a:extLst>
                <a:ext uri="{FF2B5EF4-FFF2-40B4-BE49-F238E27FC236}">
                  <a16:creationId xmlns:a16="http://schemas.microsoft.com/office/drawing/2014/main" id="{068DCFD7-3E07-4AE5-8E96-A1B8CA5E0872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A7EB2-3EF6-42B4-8A04-387CC203649D}"/>
              </a:ext>
            </a:extLst>
          </p:cNvPr>
          <p:cNvGrpSpPr/>
          <p:nvPr/>
        </p:nvGrpSpPr>
        <p:grpSpPr>
          <a:xfrm>
            <a:off x="947780" y="2167296"/>
            <a:ext cx="2032964" cy="2032964"/>
            <a:chOff x="664114" y="1809963"/>
            <a:chExt cx="1698539" cy="16985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022C43-23E5-4D04-8400-9F6979D60591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Pie 23">
              <a:extLst>
                <a:ext uri="{FF2B5EF4-FFF2-40B4-BE49-F238E27FC236}">
                  <a16:creationId xmlns:a16="http://schemas.microsoft.com/office/drawing/2014/main" id="{B6450225-5F33-46C8-B9E3-8C17A20A91EA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896C1B-9E0B-44F8-B232-01F9E82835CE}"/>
              </a:ext>
            </a:extLst>
          </p:cNvPr>
          <p:cNvSpPr txBox="1"/>
          <p:nvPr/>
        </p:nvSpPr>
        <p:spPr>
          <a:xfrm>
            <a:off x="4030720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42F8E-0548-4E57-BE8F-6AC95CC217A8}"/>
              </a:ext>
            </a:extLst>
          </p:cNvPr>
          <p:cNvSpPr txBox="1"/>
          <p:nvPr/>
        </p:nvSpPr>
        <p:spPr>
          <a:xfrm>
            <a:off x="6746836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4D664-073D-424C-ABE0-AF3470E95435}"/>
              </a:ext>
            </a:extLst>
          </p:cNvPr>
          <p:cNvSpPr txBox="1"/>
          <p:nvPr/>
        </p:nvSpPr>
        <p:spPr>
          <a:xfrm>
            <a:off x="9474673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1A0A1-B355-407A-B0C3-5D5620F17523}"/>
              </a:ext>
            </a:extLst>
          </p:cNvPr>
          <p:cNvSpPr txBox="1"/>
          <p:nvPr/>
        </p:nvSpPr>
        <p:spPr>
          <a:xfrm>
            <a:off x="1316385" y="3435017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7001E-0882-4551-B9EB-CDA266DA09A9}"/>
              </a:ext>
            </a:extLst>
          </p:cNvPr>
          <p:cNvSpPr txBox="1"/>
          <p:nvPr/>
        </p:nvSpPr>
        <p:spPr>
          <a:xfrm>
            <a:off x="3750644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E1939-5338-4E62-BD63-0E19529D99C2}"/>
              </a:ext>
            </a:extLst>
          </p:cNvPr>
          <p:cNvSpPr txBox="1"/>
          <p:nvPr/>
        </p:nvSpPr>
        <p:spPr>
          <a:xfrm>
            <a:off x="6466760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6C83D-863C-4628-9550-766CA9E129F6}"/>
              </a:ext>
            </a:extLst>
          </p:cNvPr>
          <p:cNvSpPr txBox="1"/>
          <p:nvPr/>
        </p:nvSpPr>
        <p:spPr>
          <a:xfrm>
            <a:off x="9194597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324D0-6F87-460B-998E-0BF408F93323}"/>
              </a:ext>
            </a:extLst>
          </p:cNvPr>
          <p:cNvSpPr txBox="1"/>
          <p:nvPr/>
        </p:nvSpPr>
        <p:spPr>
          <a:xfrm>
            <a:off x="1036309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13">
            <a:extLst>
              <a:ext uri="{FF2B5EF4-FFF2-40B4-BE49-F238E27FC236}">
                <a16:creationId xmlns:a16="http://schemas.microsoft.com/office/drawing/2014/main" id="{A2680D1E-68C0-47F1-ABEB-61D8C3E4C465}"/>
              </a:ext>
            </a:extLst>
          </p:cNvPr>
          <p:cNvSpPr/>
          <p:nvPr/>
        </p:nvSpPr>
        <p:spPr>
          <a:xfrm>
            <a:off x="3662115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4" name="Rounded Rectangle 59">
            <a:extLst>
              <a:ext uri="{FF2B5EF4-FFF2-40B4-BE49-F238E27FC236}">
                <a16:creationId xmlns:a16="http://schemas.microsoft.com/office/drawing/2014/main" id="{F0F9D6C1-0733-4B60-8E36-B108CE4A7237}"/>
              </a:ext>
            </a:extLst>
          </p:cNvPr>
          <p:cNvSpPr/>
          <p:nvPr/>
        </p:nvSpPr>
        <p:spPr>
          <a:xfrm>
            <a:off x="6378231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5" name="Rounded Rectangle 60">
            <a:extLst>
              <a:ext uri="{FF2B5EF4-FFF2-40B4-BE49-F238E27FC236}">
                <a16:creationId xmlns:a16="http://schemas.microsoft.com/office/drawing/2014/main" id="{12556ED4-5C04-440A-AD44-2BDE2044C831}"/>
              </a:ext>
            </a:extLst>
          </p:cNvPr>
          <p:cNvSpPr/>
          <p:nvPr/>
        </p:nvSpPr>
        <p:spPr>
          <a:xfrm>
            <a:off x="9106068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6" name="Rounded Rectangle 61">
            <a:extLst>
              <a:ext uri="{FF2B5EF4-FFF2-40B4-BE49-F238E27FC236}">
                <a16:creationId xmlns:a16="http://schemas.microsoft.com/office/drawing/2014/main" id="{E4CDA216-6EB9-4FAB-B441-C9D9712F3725}"/>
              </a:ext>
            </a:extLst>
          </p:cNvPr>
          <p:cNvSpPr/>
          <p:nvPr/>
        </p:nvSpPr>
        <p:spPr>
          <a:xfrm>
            <a:off x="947780" y="4348257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F94F4-8A85-4BCC-92A3-C030C220C068}"/>
              </a:ext>
            </a:extLst>
          </p:cNvPr>
          <p:cNvSpPr txBox="1"/>
          <p:nvPr/>
        </p:nvSpPr>
        <p:spPr>
          <a:xfrm>
            <a:off x="3742689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82307-A548-4511-882E-1DB43A147EA7}"/>
              </a:ext>
            </a:extLst>
          </p:cNvPr>
          <p:cNvSpPr txBox="1"/>
          <p:nvPr/>
        </p:nvSpPr>
        <p:spPr>
          <a:xfrm>
            <a:off x="6458805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CCC7F-121C-411F-8B05-B90AA5791D37}"/>
              </a:ext>
            </a:extLst>
          </p:cNvPr>
          <p:cNvSpPr txBox="1"/>
          <p:nvPr/>
        </p:nvSpPr>
        <p:spPr>
          <a:xfrm>
            <a:off x="9186642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A5574-3B2D-4F84-92C5-C9D699F00016}"/>
              </a:ext>
            </a:extLst>
          </p:cNvPr>
          <p:cNvSpPr txBox="1"/>
          <p:nvPr/>
        </p:nvSpPr>
        <p:spPr>
          <a:xfrm>
            <a:off x="1028354" y="4892862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36407-AE42-44E5-AC5C-CC8EF2E70226}"/>
              </a:ext>
            </a:extLst>
          </p:cNvPr>
          <p:cNvSpPr txBox="1"/>
          <p:nvPr/>
        </p:nvSpPr>
        <p:spPr>
          <a:xfrm>
            <a:off x="3946896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B7C96-CCFA-4628-AC7E-9ED987D9A56D}"/>
              </a:ext>
            </a:extLst>
          </p:cNvPr>
          <p:cNvSpPr txBox="1"/>
          <p:nvPr/>
        </p:nvSpPr>
        <p:spPr>
          <a:xfrm>
            <a:off x="6663012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2B011-2D76-4E13-A26E-3D4A9A9A98BA}"/>
              </a:ext>
            </a:extLst>
          </p:cNvPr>
          <p:cNvSpPr txBox="1"/>
          <p:nvPr/>
        </p:nvSpPr>
        <p:spPr>
          <a:xfrm>
            <a:off x="9390849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83A8-60E0-4F8B-BD1B-34A275965D2B}"/>
              </a:ext>
            </a:extLst>
          </p:cNvPr>
          <p:cNvSpPr txBox="1"/>
          <p:nvPr/>
        </p:nvSpPr>
        <p:spPr>
          <a:xfrm>
            <a:off x="1232561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7594B308-2D83-4EF6-917C-7A1B067EC2DE}"/>
              </a:ext>
            </a:extLst>
          </p:cNvPr>
          <p:cNvSpPr/>
          <p:nvPr/>
        </p:nvSpPr>
        <p:spPr>
          <a:xfrm rot="2700000">
            <a:off x="4500986" y="2412588"/>
            <a:ext cx="355222" cy="63684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618B391-4A21-47AA-9C3A-DB666D378CCA}"/>
              </a:ext>
            </a:extLst>
          </p:cNvPr>
          <p:cNvSpPr/>
          <p:nvPr/>
        </p:nvSpPr>
        <p:spPr>
          <a:xfrm>
            <a:off x="1730530" y="2512216"/>
            <a:ext cx="467464" cy="43758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44C876CE-7796-4260-8358-06699EDF4F41}"/>
              </a:ext>
            </a:extLst>
          </p:cNvPr>
          <p:cNvSpPr/>
          <p:nvPr/>
        </p:nvSpPr>
        <p:spPr>
          <a:xfrm>
            <a:off x="9876491" y="2482950"/>
            <a:ext cx="492118" cy="49612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6C576CE3-9B05-4E4D-9399-1D47238301BB}"/>
              </a:ext>
            </a:extLst>
          </p:cNvPr>
          <p:cNvSpPr/>
          <p:nvPr/>
        </p:nvSpPr>
        <p:spPr>
          <a:xfrm rot="18805991">
            <a:off x="7127097" y="2466188"/>
            <a:ext cx="535232" cy="52964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E4706-8B1B-46B0-8C54-541F519C40D1}"/>
              </a:ext>
            </a:extLst>
          </p:cNvPr>
          <p:cNvSpPr/>
          <p:nvPr/>
        </p:nvSpPr>
        <p:spPr>
          <a:xfrm>
            <a:off x="19052" y="3415289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5AD323-F355-4AF6-BFED-5882017585A2}"/>
              </a:ext>
            </a:extLst>
          </p:cNvPr>
          <p:cNvSpPr/>
          <p:nvPr/>
        </p:nvSpPr>
        <p:spPr>
          <a:xfrm>
            <a:off x="9051979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6F93B0-5120-4C1A-90B5-7B8C766EF45C}"/>
              </a:ext>
            </a:extLst>
          </p:cNvPr>
          <p:cNvSpPr/>
          <p:nvPr/>
        </p:nvSpPr>
        <p:spPr>
          <a:xfrm flipH="1">
            <a:off x="7746476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8CE61A-5262-4A84-8AC8-EBF8F359024C}"/>
              </a:ext>
            </a:extLst>
          </p:cNvPr>
          <p:cNvSpPr/>
          <p:nvPr/>
        </p:nvSpPr>
        <p:spPr>
          <a:xfrm rot="19441999" flipH="1">
            <a:off x="7223179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A2CD91-B629-49FB-8A1A-0E03D46EC882}"/>
              </a:ext>
            </a:extLst>
          </p:cNvPr>
          <p:cNvSpPr/>
          <p:nvPr/>
        </p:nvSpPr>
        <p:spPr>
          <a:xfrm rot="2158001">
            <a:off x="9575275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03BC9-A199-4694-8F66-9242E2ED175A}"/>
              </a:ext>
            </a:extLst>
          </p:cNvPr>
          <p:cNvSpPr/>
          <p:nvPr/>
        </p:nvSpPr>
        <p:spPr>
          <a:xfrm rot="2508811" flipH="1">
            <a:off x="8344366" y="1647821"/>
            <a:ext cx="1001842" cy="1079739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47653"/>
              <a:gd name="connsiteY0" fmla="*/ 630020 h 645486"/>
              <a:gd name="connsiteX1" fmla="*/ 102898 w 547653"/>
              <a:gd name="connsiteY1" fmla="*/ 494582 h 645486"/>
              <a:gd name="connsiteX2" fmla="*/ 91306 w 547653"/>
              <a:gd name="connsiteY2" fmla="*/ 454504 h 645486"/>
              <a:gd name="connsiteX3" fmla="*/ 180266 w 547653"/>
              <a:gd name="connsiteY3" fmla="*/ 262027 h 645486"/>
              <a:gd name="connsiteX4" fmla="*/ 371934 w 547653"/>
              <a:gd name="connsiteY4" fmla="*/ 160128 h 645486"/>
              <a:gd name="connsiteX5" fmla="*/ 494860 w 547653"/>
              <a:gd name="connsiteY5" fmla="*/ 83299 h 645486"/>
              <a:gd name="connsiteX6" fmla="*/ 544193 w 547653"/>
              <a:gd name="connsiteY6" fmla="*/ 0 h 645486"/>
              <a:gd name="connsiteX7" fmla="*/ 540149 w 547653"/>
              <a:gd name="connsiteY7" fmla="*/ 136675 h 645486"/>
              <a:gd name="connsiteX8" fmla="*/ 449572 w 547653"/>
              <a:gd name="connsiteY8" fmla="*/ 410833 h 645486"/>
              <a:gd name="connsiteX9" fmla="*/ 243346 w 547653"/>
              <a:gd name="connsiteY9" fmla="*/ 533759 h 645486"/>
              <a:gd name="connsiteX10" fmla="*/ 126081 w 547653"/>
              <a:gd name="connsiteY10" fmla="*/ 525672 h 645486"/>
              <a:gd name="connsiteX11" fmla="*/ 108289 w 547653"/>
              <a:gd name="connsiteY11" fmla="*/ 536994 h 645486"/>
              <a:gd name="connsiteX12" fmla="*/ 75940 w 547653"/>
              <a:gd name="connsiteY12" fmla="*/ 632424 h 645486"/>
              <a:gd name="connsiteX13" fmla="*/ 0 w 547653"/>
              <a:gd name="connsiteY13" fmla="*/ 630020 h 645486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7713"/>
              <a:gd name="connsiteX1" fmla="*/ 102898 w 547653"/>
              <a:gd name="connsiteY1" fmla="*/ 494582 h 647713"/>
              <a:gd name="connsiteX2" fmla="*/ 91306 w 547653"/>
              <a:gd name="connsiteY2" fmla="*/ 454504 h 647713"/>
              <a:gd name="connsiteX3" fmla="*/ 180266 w 547653"/>
              <a:gd name="connsiteY3" fmla="*/ 262027 h 647713"/>
              <a:gd name="connsiteX4" fmla="*/ 371934 w 547653"/>
              <a:gd name="connsiteY4" fmla="*/ 160128 h 647713"/>
              <a:gd name="connsiteX5" fmla="*/ 494860 w 547653"/>
              <a:gd name="connsiteY5" fmla="*/ 83299 h 647713"/>
              <a:gd name="connsiteX6" fmla="*/ 544193 w 547653"/>
              <a:gd name="connsiteY6" fmla="*/ 0 h 647713"/>
              <a:gd name="connsiteX7" fmla="*/ 540149 w 547653"/>
              <a:gd name="connsiteY7" fmla="*/ 136675 h 647713"/>
              <a:gd name="connsiteX8" fmla="*/ 449572 w 547653"/>
              <a:gd name="connsiteY8" fmla="*/ 410833 h 647713"/>
              <a:gd name="connsiteX9" fmla="*/ 243346 w 547653"/>
              <a:gd name="connsiteY9" fmla="*/ 533759 h 647713"/>
              <a:gd name="connsiteX10" fmla="*/ 126081 w 547653"/>
              <a:gd name="connsiteY10" fmla="*/ 525672 h 647713"/>
              <a:gd name="connsiteX11" fmla="*/ 108289 w 547653"/>
              <a:gd name="connsiteY11" fmla="*/ 536994 h 647713"/>
              <a:gd name="connsiteX12" fmla="*/ 24265 w 547653"/>
              <a:gd name="connsiteY12" fmla="*/ 635301 h 647713"/>
              <a:gd name="connsiteX13" fmla="*/ 0 w 547653"/>
              <a:gd name="connsiteY13" fmla="*/ 630020 h 647713"/>
              <a:gd name="connsiteX0" fmla="*/ 0 w 550025"/>
              <a:gd name="connsiteY0" fmla="*/ 627898 h 647273"/>
              <a:gd name="connsiteX1" fmla="*/ 105270 w 550025"/>
              <a:gd name="connsiteY1" fmla="*/ 494582 h 647273"/>
              <a:gd name="connsiteX2" fmla="*/ 93678 w 550025"/>
              <a:gd name="connsiteY2" fmla="*/ 454504 h 647273"/>
              <a:gd name="connsiteX3" fmla="*/ 182638 w 550025"/>
              <a:gd name="connsiteY3" fmla="*/ 262027 h 647273"/>
              <a:gd name="connsiteX4" fmla="*/ 374306 w 550025"/>
              <a:gd name="connsiteY4" fmla="*/ 160128 h 647273"/>
              <a:gd name="connsiteX5" fmla="*/ 497232 w 550025"/>
              <a:gd name="connsiteY5" fmla="*/ 83299 h 647273"/>
              <a:gd name="connsiteX6" fmla="*/ 546565 w 550025"/>
              <a:gd name="connsiteY6" fmla="*/ 0 h 647273"/>
              <a:gd name="connsiteX7" fmla="*/ 542521 w 550025"/>
              <a:gd name="connsiteY7" fmla="*/ 136675 h 647273"/>
              <a:gd name="connsiteX8" fmla="*/ 451944 w 550025"/>
              <a:gd name="connsiteY8" fmla="*/ 410833 h 647273"/>
              <a:gd name="connsiteX9" fmla="*/ 245718 w 550025"/>
              <a:gd name="connsiteY9" fmla="*/ 533759 h 647273"/>
              <a:gd name="connsiteX10" fmla="*/ 128453 w 550025"/>
              <a:gd name="connsiteY10" fmla="*/ 525672 h 647273"/>
              <a:gd name="connsiteX11" fmla="*/ 110661 w 550025"/>
              <a:gd name="connsiteY11" fmla="*/ 536994 h 647273"/>
              <a:gd name="connsiteX12" fmla="*/ 26637 w 550025"/>
              <a:gd name="connsiteY12" fmla="*/ 635301 h 647273"/>
              <a:gd name="connsiteX13" fmla="*/ 0 w 550025"/>
              <a:gd name="connsiteY13" fmla="*/ 627898 h 647273"/>
              <a:gd name="connsiteX0" fmla="*/ 0 w 550025"/>
              <a:gd name="connsiteY0" fmla="*/ 627898 h 635501"/>
              <a:gd name="connsiteX1" fmla="*/ 105270 w 550025"/>
              <a:gd name="connsiteY1" fmla="*/ 494582 h 635501"/>
              <a:gd name="connsiteX2" fmla="*/ 93678 w 550025"/>
              <a:gd name="connsiteY2" fmla="*/ 454504 h 635501"/>
              <a:gd name="connsiteX3" fmla="*/ 182638 w 550025"/>
              <a:gd name="connsiteY3" fmla="*/ 262027 h 635501"/>
              <a:gd name="connsiteX4" fmla="*/ 374306 w 550025"/>
              <a:gd name="connsiteY4" fmla="*/ 160128 h 635501"/>
              <a:gd name="connsiteX5" fmla="*/ 497232 w 550025"/>
              <a:gd name="connsiteY5" fmla="*/ 83299 h 635501"/>
              <a:gd name="connsiteX6" fmla="*/ 546565 w 550025"/>
              <a:gd name="connsiteY6" fmla="*/ 0 h 635501"/>
              <a:gd name="connsiteX7" fmla="*/ 542521 w 550025"/>
              <a:gd name="connsiteY7" fmla="*/ 136675 h 635501"/>
              <a:gd name="connsiteX8" fmla="*/ 451944 w 550025"/>
              <a:gd name="connsiteY8" fmla="*/ 410833 h 635501"/>
              <a:gd name="connsiteX9" fmla="*/ 245718 w 550025"/>
              <a:gd name="connsiteY9" fmla="*/ 533759 h 635501"/>
              <a:gd name="connsiteX10" fmla="*/ 128453 w 550025"/>
              <a:gd name="connsiteY10" fmla="*/ 525672 h 635501"/>
              <a:gd name="connsiteX11" fmla="*/ 110661 w 550025"/>
              <a:gd name="connsiteY11" fmla="*/ 536994 h 635501"/>
              <a:gd name="connsiteX12" fmla="*/ 26637 w 550025"/>
              <a:gd name="connsiteY12" fmla="*/ 635301 h 635501"/>
              <a:gd name="connsiteX13" fmla="*/ 0 w 550025"/>
              <a:gd name="connsiteY13" fmla="*/ 627898 h 635501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97232 w 578770"/>
              <a:gd name="connsiteY5" fmla="*/ 71570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82316 w 578770"/>
              <a:gd name="connsiteY4" fmla="*/ 6676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2711 w 578770"/>
              <a:gd name="connsiteY3" fmla="*/ 213666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269 w 578770"/>
              <a:gd name="connsiteY3" fmla="*/ 216848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770" h="623772">
                <a:moveTo>
                  <a:pt x="0" y="616169"/>
                </a:moveTo>
                <a:cubicBezTo>
                  <a:pt x="26199" y="560333"/>
                  <a:pt x="71304" y="544316"/>
                  <a:pt x="105270" y="482853"/>
                </a:cubicBezTo>
                <a:cubicBezTo>
                  <a:pt x="100441" y="471619"/>
                  <a:pt x="95295" y="457332"/>
                  <a:pt x="93678" y="442775"/>
                </a:cubicBezTo>
                <a:cubicBezTo>
                  <a:pt x="85591" y="361094"/>
                  <a:pt x="113308" y="278933"/>
                  <a:pt x="176269" y="216848"/>
                </a:cubicBezTo>
                <a:cubicBezTo>
                  <a:pt x="229050" y="164801"/>
                  <a:pt x="400566" y="102597"/>
                  <a:pt x="467650" y="66456"/>
                </a:cubicBezTo>
                <a:cubicBezTo>
                  <a:pt x="534734" y="30315"/>
                  <a:pt x="542917" y="25726"/>
                  <a:pt x="578770" y="0"/>
                </a:cubicBezTo>
                <a:cubicBezTo>
                  <a:pt x="563329" y="51769"/>
                  <a:pt x="546565" y="81275"/>
                  <a:pt x="542521" y="124946"/>
                </a:cubicBezTo>
                <a:cubicBezTo>
                  <a:pt x="533625" y="222802"/>
                  <a:pt x="508554" y="316614"/>
                  <a:pt x="451944" y="399104"/>
                </a:cubicBezTo>
                <a:cubicBezTo>
                  <a:pt x="401803" y="471081"/>
                  <a:pt x="331443" y="509091"/>
                  <a:pt x="245718" y="522030"/>
                </a:cubicBezTo>
                <a:cubicBezTo>
                  <a:pt x="205282" y="527692"/>
                  <a:pt x="148429" y="503574"/>
                  <a:pt x="128453" y="513943"/>
                </a:cubicBezTo>
                <a:cubicBezTo>
                  <a:pt x="92734" y="532484"/>
                  <a:pt x="48046" y="606534"/>
                  <a:pt x="26637" y="623572"/>
                </a:cubicBezTo>
                <a:cubicBezTo>
                  <a:pt x="16295" y="625222"/>
                  <a:pt x="37201" y="616169"/>
                  <a:pt x="0" y="616169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C7F1BD-634E-43C9-8C65-24F01684FD04}"/>
              </a:ext>
            </a:extLst>
          </p:cNvPr>
          <p:cNvGrpSpPr/>
          <p:nvPr/>
        </p:nvGrpSpPr>
        <p:grpSpPr>
          <a:xfrm>
            <a:off x="919817" y="1462154"/>
            <a:ext cx="5023783" cy="4182159"/>
            <a:chOff x="1395847" y="3123136"/>
            <a:chExt cx="3246568" cy="41821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354163-5AC1-468A-BCEE-3E3425552A4C}"/>
                </a:ext>
              </a:extLst>
            </p:cNvPr>
            <p:cNvSpPr txBox="1"/>
            <p:nvPr/>
          </p:nvSpPr>
          <p:spPr>
            <a:xfrm>
              <a:off x="1395847" y="3510825"/>
              <a:ext cx="3246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52114-968E-44CC-A0EF-FE44B36AA43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Add Contents Title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AA14A-D111-49CD-B3CA-5CD51FE40BCD}"/>
                </a:ext>
              </a:extLst>
            </p:cNvPr>
            <p:cNvSpPr txBox="1"/>
            <p:nvPr/>
          </p:nvSpPr>
          <p:spPr>
            <a:xfrm>
              <a:off x="139584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D7F06-B3FF-49A2-B3D4-DF6F70C9DCE5}"/>
                </a:ext>
              </a:extLst>
            </p:cNvPr>
            <p:cNvSpPr txBox="1"/>
            <p:nvPr/>
          </p:nvSpPr>
          <p:spPr>
            <a:xfrm>
              <a:off x="139584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10EAD-0BB5-4D34-ADE0-2CF884CC59A9}"/>
                </a:ext>
              </a:extLst>
            </p:cNvPr>
            <p:cNvSpPr txBox="1"/>
            <p:nvPr/>
          </p:nvSpPr>
          <p:spPr>
            <a:xfrm>
              <a:off x="317476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C5DAA-D3B6-4500-8F36-9370B9B40C51}"/>
                </a:ext>
              </a:extLst>
            </p:cNvPr>
            <p:cNvSpPr txBox="1"/>
            <p:nvPr/>
          </p:nvSpPr>
          <p:spPr>
            <a:xfrm>
              <a:off x="317476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48BAC5-653C-42A8-BD51-155989F69AC3}"/>
                </a:ext>
              </a:extLst>
            </p:cNvPr>
            <p:cNvSpPr txBox="1"/>
            <p:nvPr/>
          </p:nvSpPr>
          <p:spPr>
            <a:xfrm>
              <a:off x="139584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84603A-AD36-4DBB-AD24-F2A1E8BF29F4}"/>
                </a:ext>
              </a:extLst>
            </p:cNvPr>
            <p:cNvSpPr txBox="1"/>
            <p:nvPr/>
          </p:nvSpPr>
          <p:spPr>
            <a:xfrm>
              <a:off x="139584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6AD13-576E-4CF5-94E9-48FC43C7F1A1}"/>
                </a:ext>
              </a:extLst>
            </p:cNvPr>
            <p:cNvSpPr txBox="1"/>
            <p:nvPr/>
          </p:nvSpPr>
          <p:spPr>
            <a:xfrm>
              <a:off x="317476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2DD1AE-22D2-4B4A-A36A-80E33C320B97}"/>
                </a:ext>
              </a:extLst>
            </p:cNvPr>
            <p:cNvSpPr txBox="1"/>
            <p:nvPr/>
          </p:nvSpPr>
          <p:spPr>
            <a:xfrm>
              <a:off x="317476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A35D7B-AB0B-403E-957B-3089D7CB3A07}"/>
              </a:ext>
            </a:extLst>
          </p:cNvPr>
          <p:cNvSpPr txBox="1"/>
          <p:nvPr/>
        </p:nvSpPr>
        <p:spPr>
          <a:xfrm>
            <a:off x="66950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774E-C0B3-4F4B-9A1E-72A22E412A2E}"/>
              </a:ext>
            </a:extLst>
          </p:cNvPr>
          <p:cNvSpPr txBox="1"/>
          <p:nvPr/>
        </p:nvSpPr>
        <p:spPr>
          <a:xfrm>
            <a:off x="100213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3F056-AF93-4CD7-A1FA-C7D06BAAC429}"/>
              </a:ext>
            </a:extLst>
          </p:cNvPr>
          <p:cNvSpPr txBox="1"/>
          <p:nvPr/>
        </p:nvSpPr>
        <p:spPr>
          <a:xfrm>
            <a:off x="6780760" y="2583329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07CF9-FA64-42BF-A8FD-C0E29DE215B5}"/>
              </a:ext>
            </a:extLst>
          </p:cNvPr>
          <p:cNvSpPr txBox="1"/>
          <p:nvPr/>
        </p:nvSpPr>
        <p:spPr>
          <a:xfrm>
            <a:off x="10002285" y="2583328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73820-400F-40CD-8794-1E9C7E8C13EE}"/>
              </a:ext>
            </a:extLst>
          </p:cNvPr>
          <p:cNvSpPr txBox="1"/>
          <p:nvPr/>
        </p:nvSpPr>
        <p:spPr>
          <a:xfrm>
            <a:off x="9007873" y="1492042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D9B405-490E-45D3-AA3F-84D0C1E3752D}"/>
              </a:ext>
            </a:extLst>
          </p:cNvPr>
          <p:cNvSpPr txBox="1"/>
          <p:nvPr/>
        </p:nvSpPr>
        <p:spPr>
          <a:xfrm>
            <a:off x="6193276" y="519575"/>
            <a:ext cx="541037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dirty="0"/>
              <a:t>We Create</a:t>
            </a:r>
          </a:p>
          <a:p>
            <a:pPr algn="r"/>
            <a:r>
              <a:rPr lang="en-US" altLang="ko-KR" sz="4000" dirty="0"/>
              <a:t>Quality Professional </a:t>
            </a:r>
          </a:p>
          <a:p>
            <a:pPr algn="r"/>
            <a:r>
              <a:rPr lang="en-US" altLang="ko-KR" sz="4000" dirty="0"/>
              <a:t>PPT Presentation</a:t>
            </a:r>
            <a:endParaRPr lang="ko-KR" altLang="en-US" sz="4000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A6FD69F2-8331-446D-9BB0-5E5D3D26176E}"/>
              </a:ext>
            </a:extLst>
          </p:cNvPr>
          <p:cNvSpPr/>
          <p:nvPr/>
        </p:nvSpPr>
        <p:spPr>
          <a:xfrm>
            <a:off x="805264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7" name="Group 38">
            <a:extLst>
              <a:ext uri="{FF2B5EF4-FFF2-40B4-BE49-F238E27FC236}">
                <a16:creationId xmlns:a16="http://schemas.microsoft.com/office/drawing/2014/main" id="{EC1A76D4-4655-47BE-82FA-6652B8554AE1}"/>
              </a:ext>
            </a:extLst>
          </p:cNvPr>
          <p:cNvGrpSpPr/>
          <p:nvPr/>
        </p:nvGrpSpPr>
        <p:grpSpPr>
          <a:xfrm>
            <a:off x="962937" y="5734024"/>
            <a:ext cx="4842011" cy="553999"/>
            <a:chOff x="6210996" y="1433695"/>
            <a:chExt cx="1623341" cy="3941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A3FA7-EBF5-42AA-B99E-321F07675A07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02596-BD8E-425B-8241-98F727E23BB6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B913794D-C2A2-414A-AC35-501E6675E39A}"/>
              </a:ext>
            </a:extLst>
          </p:cNvPr>
          <p:cNvSpPr/>
          <p:nvPr/>
        </p:nvSpPr>
        <p:spPr>
          <a:xfrm>
            <a:off x="805264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1" name="Group 38">
            <a:extLst>
              <a:ext uri="{FF2B5EF4-FFF2-40B4-BE49-F238E27FC236}">
                <a16:creationId xmlns:a16="http://schemas.microsoft.com/office/drawing/2014/main" id="{88F02257-F4A2-4E76-853D-89C456AB0735}"/>
              </a:ext>
            </a:extLst>
          </p:cNvPr>
          <p:cNvGrpSpPr/>
          <p:nvPr/>
        </p:nvGrpSpPr>
        <p:grpSpPr>
          <a:xfrm>
            <a:off x="962937" y="4804450"/>
            <a:ext cx="4842011" cy="553999"/>
            <a:chOff x="6210996" y="1433695"/>
            <a:chExt cx="1623341" cy="3941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A412C-D0CD-40A4-A246-81111807FB9C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834C94-6D8A-4CB2-9730-1D2719C49C87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8" name="직사각형 10">
            <a:extLst>
              <a:ext uri="{FF2B5EF4-FFF2-40B4-BE49-F238E27FC236}">
                <a16:creationId xmlns:a16="http://schemas.microsoft.com/office/drawing/2014/main" id="{146F70D8-CF50-40A2-982C-13E09A034F6F}"/>
              </a:ext>
            </a:extLst>
          </p:cNvPr>
          <p:cNvSpPr/>
          <p:nvPr/>
        </p:nvSpPr>
        <p:spPr>
          <a:xfrm>
            <a:off x="6179562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F8356220-12D4-4939-887B-DD7D779186C5}"/>
              </a:ext>
            </a:extLst>
          </p:cNvPr>
          <p:cNvGrpSpPr/>
          <p:nvPr/>
        </p:nvGrpSpPr>
        <p:grpSpPr>
          <a:xfrm>
            <a:off x="6337235" y="5734024"/>
            <a:ext cx="4842011" cy="553999"/>
            <a:chOff x="6210996" y="1433695"/>
            <a:chExt cx="1623341" cy="3941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73E546-FA5C-441F-A11C-15D8D2BEA642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25859F-4EF5-4398-8012-37D0B8E8435C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22" name="직사각형 10">
            <a:extLst>
              <a:ext uri="{FF2B5EF4-FFF2-40B4-BE49-F238E27FC236}">
                <a16:creationId xmlns:a16="http://schemas.microsoft.com/office/drawing/2014/main" id="{C3FD4637-48EA-4033-BDBD-11CC590DFC78}"/>
              </a:ext>
            </a:extLst>
          </p:cNvPr>
          <p:cNvSpPr/>
          <p:nvPr/>
        </p:nvSpPr>
        <p:spPr>
          <a:xfrm>
            <a:off x="6179562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4B62C431-7756-45BE-A3A6-3BD016B0731E}"/>
              </a:ext>
            </a:extLst>
          </p:cNvPr>
          <p:cNvGrpSpPr/>
          <p:nvPr/>
        </p:nvGrpSpPr>
        <p:grpSpPr>
          <a:xfrm>
            <a:off x="6337235" y="4804450"/>
            <a:ext cx="4842011" cy="553999"/>
            <a:chOff x="6210996" y="1433695"/>
            <a:chExt cx="1623341" cy="3941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C73DC-9942-4420-B589-02763A2D7EA6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0104E-119D-4D53-8EA9-2BC3DCFE8DBE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37552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375527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38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E13209-30D8-49B4-A11D-5A1EE84AFEF8}"/>
              </a:ext>
            </a:extLst>
          </p:cNvPr>
          <p:cNvSpPr/>
          <p:nvPr/>
        </p:nvSpPr>
        <p:spPr>
          <a:xfrm>
            <a:off x="-9525" y="2603655"/>
            <a:ext cx="12203190" cy="3302453"/>
          </a:xfrm>
          <a:custGeom>
            <a:avLst/>
            <a:gdLst>
              <a:gd name="connsiteX0" fmla="*/ 0 w 12211050"/>
              <a:gd name="connsiteY0" fmla="*/ 3314700 h 3324225"/>
              <a:gd name="connsiteX1" fmla="*/ 8924925 w 12211050"/>
              <a:gd name="connsiteY1" fmla="*/ 3324225 h 3324225"/>
              <a:gd name="connsiteX2" fmla="*/ 8924925 w 12211050"/>
              <a:gd name="connsiteY2" fmla="*/ 2533650 h 3324225"/>
              <a:gd name="connsiteX3" fmla="*/ 6353175 w 12211050"/>
              <a:gd name="connsiteY3" fmla="*/ 2476500 h 3324225"/>
              <a:gd name="connsiteX4" fmla="*/ 6343650 w 12211050"/>
              <a:gd name="connsiteY4" fmla="*/ 1685925 h 3324225"/>
              <a:gd name="connsiteX5" fmla="*/ 8886825 w 12211050"/>
              <a:gd name="connsiteY5" fmla="*/ 1657350 h 3324225"/>
              <a:gd name="connsiteX6" fmla="*/ 8905875 w 12211050"/>
              <a:gd name="connsiteY6" fmla="*/ 866775 h 3324225"/>
              <a:gd name="connsiteX7" fmla="*/ 6334125 w 12211050"/>
              <a:gd name="connsiteY7" fmla="*/ 828675 h 3324225"/>
              <a:gd name="connsiteX8" fmla="*/ 6343650 w 12211050"/>
              <a:gd name="connsiteY8" fmla="*/ 0 h 3324225"/>
              <a:gd name="connsiteX9" fmla="*/ 12211050 w 12211050"/>
              <a:gd name="connsiteY9" fmla="*/ 57150 h 3324225"/>
              <a:gd name="connsiteX0" fmla="*/ 0 w 12203190"/>
              <a:gd name="connsiteY0" fmla="*/ 3314700 h 3324225"/>
              <a:gd name="connsiteX1" fmla="*/ 8924925 w 12203190"/>
              <a:gd name="connsiteY1" fmla="*/ 3324225 h 3324225"/>
              <a:gd name="connsiteX2" fmla="*/ 8924925 w 12203190"/>
              <a:gd name="connsiteY2" fmla="*/ 2533650 h 3324225"/>
              <a:gd name="connsiteX3" fmla="*/ 6353175 w 12203190"/>
              <a:gd name="connsiteY3" fmla="*/ 2476500 h 3324225"/>
              <a:gd name="connsiteX4" fmla="*/ 6343650 w 12203190"/>
              <a:gd name="connsiteY4" fmla="*/ 1685925 h 3324225"/>
              <a:gd name="connsiteX5" fmla="*/ 8886825 w 12203190"/>
              <a:gd name="connsiteY5" fmla="*/ 1657350 h 3324225"/>
              <a:gd name="connsiteX6" fmla="*/ 8905875 w 12203190"/>
              <a:gd name="connsiteY6" fmla="*/ 866775 h 3324225"/>
              <a:gd name="connsiteX7" fmla="*/ 6334125 w 12203190"/>
              <a:gd name="connsiteY7" fmla="*/ 828675 h 3324225"/>
              <a:gd name="connsiteX8" fmla="*/ 6343650 w 12203190"/>
              <a:gd name="connsiteY8" fmla="*/ 0 h 3324225"/>
              <a:gd name="connsiteX9" fmla="*/ 12203190 w 12203190"/>
              <a:gd name="connsiteY9" fmla="*/ 41430 h 332422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787245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72765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44495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26156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3190" h="3302453">
                <a:moveTo>
                  <a:pt x="0" y="3302453"/>
                </a:moveTo>
                <a:lnTo>
                  <a:pt x="8924925" y="3302250"/>
                </a:lnTo>
                <a:lnTo>
                  <a:pt x="8924925" y="2472765"/>
                </a:lnTo>
                <a:lnTo>
                  <a:pt x="6353175" y="2473981"/>
                </a:lnTo>
                <a:lnTo>
                  <a:pt x="6343650" y="1654223"/>
                </a:lnTo>
                <a:lnTo>
                  <a:pt x="8906281" y="1674286"/>
                </a:lnTo>
                <a:cubicBezTo>
                  <a:pt x="8906146" y="1391306"/>
                  <a:pt x="8896282" y="1098597"/>
                  <a:pt x="8896147" y="815617"/>
                </a:cubicBezTo>
                <a:lnTo>
                  <a:pt x="6334125" y="826156"/>
                </a:lnTo>
                <a:cubicBezTo>
                  <a:pt x="6334680" y="563905"/>
                  <a:pt x="6335234" y="262742"/>
                  <a:pt x="6335789" y="491"/>
                </a:cubicBezTo>
                <a:lnTo>
                  <a:pt x="1220319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1CBC7-C03F-4F70-9C65-5AD71FA2034B}"/>
              </a:ext>
            </a:extLst>
          </p:cNvPr>
          <p:cNvSpPr txBox="1"/>
          <p:nvPr/>
        </p:nvSpPr>
        <p:spPr>
          <a:xfrm>
            <a:off x="6422344" y="5217950"/>
            <a:ext cx="2049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68F66C-BE99-48C4-8096-602CB831A249}"/>
              </a:ext>
            </a:extLst>
          </p:cNvPr>
          <p:cNvSpPr/>
          <p:nvPr/>
        </p:nvSpPr>
        <p:spPr>
          <a:xfrm>
            <a:off x="8648176" y="5230022"/>
            <a:ext cx="521786" cy="521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B154A96A-4754-4B58-8C3E-1D0682E38E1F}"/>
              </a:ext>
            </a:extLst>
          </p:cNvPr>
          <p:cNvGrpSpPr/>
          <p:nvPr/>
        </p:nvGrpSpPr>
        <p:grpSpPr>
          <a:xfrm>
            <a:off x="9267913" y="5265341"/>
            <a:ext cx="1836000" cy="451147"/>
            <a:chOff x="9267913" y="5380667"/>
            <a:chExt cx="1836000" cy="4511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5567-FA62-4A7A-B94D-00E62232FD74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43A20-7E25-43D8-B4FA-6580E100C311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MISSION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B76706C-17F4-4E3C-982A-3FF9365FF887}"/>
              </a:ext>
            </a:extLst>
          </p:cNvPr>
          <p:cNvSpPr/>
          <p:nvPr/>
        </p:nvSpPr>
        <p:spPr>
          <a:xfrm>
            <a:off x="8648176" y="3578674"/>
            <a:ext cx="521786" cy="521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CFEF56C-80EA-41C2-B262-71F0DFA472B7}"/>
              </a:ext>
            </a:extLst>
          </p:cNvPr>
          <p:cNvGrpSpPr/>
          <p:nvPr/>
        </p:nvGrpSpPr>
        <p:grpSpPr>
          <a:xfrm>
            <a:off x="9267913" y="3613993"/>
            <a:ext cx="1836000" cy="451147"/>
            <a:chOff x="9267913" y="3529265"/>
            <a:chExt cx="1836000" cy="4511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0E329-F2EE-4C28-A26A-14C562C763C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F8A4B9-B3DB-41C7-BF73-F46D75A83548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2B9CFD3-C202-4F38-9845-71FEFDFE4673}"/>
              </a:ext>
            </a:extLst>
          </p:cNvPr>
          <p:cNvSpPr/>
          <p:nvPr/>
        </p:nvSpPr>
        <p:spPr>
          <a:xfrm>
            <a:off x="6089796" y="4407576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74CE5F9D-7126-492A-88CA-A313450E8D54}"/>
              </a:ext>
            </a:extLst>
          </p:cNvPr>
          <p:cNvGrpSpPr/>
          <p:nvPr/>
        </p:nvGrpSpPr>
        <p:grpSpPr>
          <a:xfrm>
            <a:off x="4108722" y="4442895"/>
            <a:ext cx="1836000" cy="451147"/>
            <a:chOff x="4108722" y="4448325"/>
            <a:chExt cx="1836000" cy="4511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CEBE45-C294-4712-9C90-730CA2FF0DE1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BA2D53-893A-4D4E-A336-097A43C401B5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393AB91-12C7-481A-97D5-38BFA0ACEA3A}"/>
              </a:ext>
            </a:extLst>
          </p:cNvPr>
          <p:cNvSpPr/>
          <p:nvPr/>
        </p:nvSpPr>
        <p:spPr>
          <a:xfrm>
            <a:off x="6076708" y="2753000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4B8CF3AA-0C18-4A7D-BF30-743D9446C259}"/>
              </a:ext>
            </a:extLst>
          </p:cNvPr>
          <p:cNvGrpSpPr/>
          <p:nvPr/>
        </p:nvGrpSpPr>
        <p:grpSpPr>
          <a:xfrm>
            <a:off x="4108722" y="2788319"/>
            <a:ext cx="1836000" cy="451147"/>
            <a:chOff x="4108722" y="2600500"/>
            <a:chExt cx="1836000" cy="4511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7299D4-0AEF-488A-8FCD-18A68823AA7B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280DCB-AF26-42F0-8DFD-05778AD8486E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6AE31EE-7D0E-4E4E-B3E9-7A9A5DE5D1A1}"/>
              </a:ext>
            </a:extLst>
          </p:cNvPr>
          <p:cNvSpPr/>
          <p:nvPr/>
        </p:nvSpPr>
        <p:spPr>
          <a:xfrm>
            <a:off x="8634580" y="2345988"/>
            <a:ext cx="521786" cy="521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1" name="그룹 11">
            <a:extLst>
              <a:ext uri="{FF2B5EF4-FFF2-40B4-BE49-F238E27FC236}">
                <a16:creationId xmlns:a16="http://schemas.microsoft.com/office/drawing/2014/main" id="{70347F63-E092-454C-BE7E-6650157DAEFC}"/>
              </a:ext>
            </a:extLst>
          </p:cNvPr>
          <p:cNvGrpSpPr/>
          <p:nvPr/>
        </p:nvGrpSpPr>
        <p:grpSpPr>
          <a:xfrm>
            <a:off x="7971100" y="1810321"/>
            <a:ext cx="1837329" cy="454065"/>
            <a:chOff x="8028249" y="1638871"/>
            <a:chExt cx="1837329" cy="4540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240A-5391-4E81-A22B-C276BD7A566B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9949F-790A-4340-8E14-D99F50970A49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34" name="그룹 9">
            <a:extLst>
              <a:ext uri="{FF2B5EF4-FFF2-40B4-BE49-F238E27FC236}">
                <a16:creationId xmlns:a16="http://schemas.microsoft.com/office/drawing/2014/main" id="{ACD5E567-D654-4554-AA3F-5182E23B7169}"/>
              </a:ext>
            </a:extLst>
          </p:cNvPr>
          <p:cNvGrpSpPr/>
          <p:nvPr/>
        </p:nvGrpSpPr>
        <p:grpSpPr>
          <a:xfrm>
            <a:off x="910096" y="1984602"/>
            <a:ext cx="3380551" cy="1248817"/>
            <a:chOff x="910095" y="1775759"/>
            <a:chExt cx="3561928" cy="1248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B9AD5F-3C9F-42B5-B3E0-F111694CDD18}"/>
                </a:ext>
              </a:extLst>
            </p:cNvPr>
            <p:cNvSpPr txBox="1"/>
            <p:nvPr/>
          </p:nvSpPr>
          <p:spPr>
            <a:xfrm>
              <a:off x="910095" y="1775759"/>
              <a:ext cx="186577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We Create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DC5068-DDA1-4B03-B9D2-43D00FA7B322}"/>
                </a:ext>
              </a:extLst>
            </p:cNvPr>
            <p:cNvSpPr txBox="1"/>
            <p:nvPr/>
          </p:nvSpPr>
          <p:spPr>
            <a:xfrm>
              <a:off x="910095" y="2207807"/>
              <a:ext cx="3561928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Quality Professional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993427-1414-40C8-A25A-C56EE812D41B}"/>
                </a:ext>
              </a:extLst>
            </p:cNvPr>
            <p:cNvSpPr txBox="1"/>
            <p:nvPr/>
          </p:nvSpPr>
          <p:spPr>
            <a:xfrm>
              <a:off x="910095" y="2639855"/>
              <a:ext cx="339231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PPT Presentation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86436C-46BA-4FC2-9540-138258C1D645}"/>
              </a:ext>
            </a:extLst>
          </p:cNvPr>
          <p:cNvSpPr txBox="1"/>
          <p:nvPr/>
        </p:nvSpPr>
        <p:spPr>
          <a:xfrm>
            <a:off x="910095" y="3585877"/>
            <a:ext cx="234540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1E281D1E-FCD7-4DEF-84E0-E9772C643C97}"/>
              </a:ext>
            </a:extLst>
          </p:cNvPr>
          <p:cNvSpPr/>
          <p:nvPr/>
        </p:nvSpPr>
        <p:spPr>
          <a:xfrm>
            <a:off x="8787776" y="3707218"/>
            <a:ext cx="242584" cy="2418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Parallelogram 30">
            <a:extLst>
              <a:ext uri="{FF2B5EF4-FFF2-40B4-BE49-F238E27FC236}">
                <a16:creationId xmlns:a16="http://schemas.microsoft.com/office/drawing/2014/main" id="{180DAB51-00EA-4B11-8E96-6B5889957EAC}"/>
              </a:ext>
            </a:extLst>
          </p:cNvPr>
          <p:cNvSpPr/>
          <p:nvPr/>
        </p:nvSpPr>
        <p:spPr>
          <a:xfrm flipH="1">
            <a:off x="8779875" y="5363010"/>
            <a:ext cx="268949" cy="26961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FBAA5E0B-2B6B-42BD-ADFB-790BB42FE30A}"/>
              </a:ext>
            </a:extLst>
          </p:cNvPr>
          <p:cNvSpPr/>
          <p:nvPr/>
        </p:nvSpPr>
        <p:spPr>
          <a:xfrm>
            <a:off x="6217308" y="4540412"/>
            <a:ext cx="251954" cy="2358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487FB5B6-241B-4673-A297-3E1CCB0FB5A8}"/>
              </a:ext>
            </a:extLst>
          </p:cNvPr>
          <p:cNvSpPr/>
          <p:nvPr/>
        </p:nvSpPr>
        <p:spPr>
          <a:xfrm flipH="1">
            <a:off x="6182575" y="2904305"/>
            <a:ext cx="299536" cy="247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57CEBC33-974A-4623-ACA1-86AA5658341C}"/>
              </a:ext>
            </a:extLst>
          </p:cNvPr>
          <p:cNvSpPr>
            <a:spLocks noChangeAspect="1"/>
          </p:cNvSpPr>
          <p:nvPr/>
        </p:nvSpPr>
        <p:spPr>
          <a:xfrm>
            <a:off x="8745986" y="2471427"/>
            <a:ext cx="302838" cy="23942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49">
            <a:extLst>
              <a:ext uri="{FF2B5EF4-FFF2-40B4-BE49-F238E27FC236}">
                <a16:creationId xmlns:a16="http://schemas.microsoft.com/office/drawing/2014/main" id="{AC9EA282-209F-4E71-97E7-79C5D91672D7}"/>
              </a:ext>
            </a:extLst>
          </p:cNvPr>
          <p:cNvGrpSpPr>
            <a:grpSpLocks noChangeAspect="1"/>
          </p:cNvGrpSpPr>
          <p:nvPr/>
        </p:nvGrpSpPr>
        <p:grpSpPr>
          <a:xfrm>
            <a:off x="994958" y="2096293"/>
            <a:ext cx="1240631" cy="1068047"/>
            <a:chOff x="7521194" y="5284913"/>
            <a:chExt cx="1137987" cy="979683"/>
          </a:xfrm>
        </p:grpSpPr>
        <p:grpSp>
          <p:nvGrpSpPr>
            <p:cNvPr id="93" name="Group 7">
              <a:extLst>
                <a:ext uri="{FF2B5EF4-FFF2-40B4-BE49-F238E27FC236}">
                  <a16:creationId xmlns:a16="http://schemas.microsoft.com/office/drawing/2014/main" id="{358008DC-3343-497E-A8AF-A0B3D1C874C0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95" name="Trapezoid 1">
                <a:extLst>
                  <a:ext uri="{FF2B5EF4-FFF2-40B4-BE49-F238E27FC236}">
                    <a16:creationId xmlns:a16="http://schemas.microsoft.com/office/drawing/2014/main" id="{F38E4853-DA23-4710-B719-C83986FC39EF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rapezoid 6">
                <a:extLst>
                  <a:ext uri="{FF2B5EF4-FFF2-40B4-BE49-F238E27FC236}">
                    <a16:creationId xmlns:a16="http://schemas.microsoft.com/office/drawing/2014/main" id="{88844151-0FB0-404B-8505-1C4D93B8F4CE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5">
                <a:extLst>
                  <a:ext uri="{FF2B5EF4-FFF2-40B4-BE49-F238E27FC236}">
                    <a16:creationId xmlns:a16="http://schemas.microsoft.com/office/drawing/2014/main" id="{8DBF4FF6-86DB-4B9F-B21D-8547AD60CBEB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Chord 23">
              <a:extLst>
                <a:ext uri="{FF2B5EF4-FFF2-40B4-BE49-F238E27FC236}">
                  <a16:creationId xmlns:a16="http://schemas.microsoft.com/office/drawing/2014/main" id="{645DA373-F2E9-41EF-A509-38D9F9E96EB8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04D67-F55F-4053-8057-B13BF88E3FE1}"/>
              </a:ext>
            </a:extLst>
          </p:cNvPr>
          <p:cNvSpPr txBox="1"/>
          <p:nvPr/>
        </p:nvSpPr>
        <p:spPr>
          <a:xfrm>
            <a:off x="7845403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04F5FF87-0F84-462F-B472-65A304C59003}"/>
              </a:ext>
            </a:extLst>
          </p:cNvPr>
          <p:cNvGrpSpPr/>
          <p:nvPr/>
        </p:nvGrpSpPr>
        <p:grpSpPr>
          <a:xfrm>
            <a:off x="7625048" y="3427221"/>
            <a:ext cx="1401048" cy="1107996"/>
            <a:chOff x="2551705" y="4283314"/>
            <a:chExt cx="2357003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1D213-0802-4074-A4DB-46ECEA3C4243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C47C0B-8B3D-4219-B9D7-EFC713334FC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349CFA-424F-4FA9-BF5D-5120772ED3F4}"/>
              </a:ext>
            </a:extLst>
          </p:cNvPr>
          <p:cNvSpPr txBox="1"/>
          <p:nvPr/>
        </p:nvSpPr>
        <p:spPr>
          <a:xfrm>
            <a:off x="978041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0A7F0AEC-0F4D-4F32-ACA6-F9A9858DB174}"/>
              </a:ext>
            </a:extLst>
          </p:cNvPr>
          <p:cNvGrpSpPr/>
          <p:nvPr/>
        </p:nvGrpSpPr>
        <p:grpSpPr>
          <a:xfrm>
            <a:off x="9560063" y="3427221"/>
            <a:ext cx="1401048" cy="1107996"/>
            <a:chOff x="2551705" y="4283314"/>
            <a:chExt cx="2357003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F4EC8-842C-42B7-99D8-9826E8D0A70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270273-3812-4BA8-A5D4-31710BBCCF4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116C9D-E8AA-46B4-8981-FC9ED100BD55}"/>
              </a:ext>
            </a:extLst>
          </p:cNvPr>
          <p:cNvSpPr txBox="1"/>
          <p:nvPr/>
        </p:nvSpPr>
        <p:spPr>
          <a:xfrm>
            <a:off x="401669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03E44C95-0F08-42C5-971F-B67CD8DBF2F6}"/>
              </a:ext>
            </a:extLst>
          </p:cNvPr>
          <p:cNvGrpSpPr/>
          <p:nvPr/>
        </p:nvGrpSpPr>
        <p:grpSpPr>
          <a:xfrm>
            <a:off x="3796343" y="3427221"/>
            <a:ext cx="1401048" cy="1107996"/>
            <a:chOff x="2551705" y="4283314"/>
            <a:chExt cx="2357003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2D87-D524-446D-862A-1B5C251712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B8E6-7DA7-4D6E-9602-A8FE668C9A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21F0FE-70FF-4C63-AD11-A92474597DBB}"/>
              </a:ext>
            </a:extLst>
          </p:cNvPr>
          <p:cNvSpPr txBox="1"/>
          <p:nvPr/>
        </p:nvSpPr>
        <p:spPr>
          <a:xfrm>
            <a:off x="5931051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38">
            <a:extLst>
              <a:ext uri="{FF2B5EF4-FFF2-40B4-BE49-F238E27FC236}">
                <a16:creationId xmlns:a16="http://schemas.microsoft.com/office/drawing/2014/main" id="{B639046C-9068-49DE-95CF-E0D7D5C7B35E}"/>
              </a:ext>
            </a:extLst>
          </p:cNvPr>
          <p:cNvGrpSpPr/>
          <p:nvPr/>
        </p:nvGrpSpPr>
        <p:grpSpPr>
          <a:xfrm>
            <a:off x="5710696" y="3427221"/>
            <a:ext cx="1401048" cy="1107996"/>
            <a:chOff x="2551705" y="4283314"/>
            <a:chExt cx="235700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9EB17A-7502-4413-ADB0-82A06DF88D8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9858B5-4AC0-48D7-A319-CCD2EC95190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F40E3-51AF-47A4-9308-8F3F155B8567}"/>
              </a:ext>
            </a:extLst>
          </p:cNvPr>
          <p:cNvSpPr txBox="1"/>
          <p:nvPr/>
        </p:nvSpPr>
        <p:spPr>
          <a:xfrm>
            <a:off x="2102345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05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42">
            <a:extLst>
              <a:ext uri="{FF2B5EF4-FFF2-40B4-BE49-F238E27FC236}">
                <a16:creationId xmlns:a16="http://schemas.microsoft.com/office/drawing/2014/main" id="{490DFFA2-2C1F-4114-A883-227F5FFFE3E2}"/>
              </a:ext>
            </a:extLst>
          </p:cNvPr>
          <p:cNvGrpSpPr/>
          <p:nvPr/>
        </p:nvGrpSpPr>
        <p:grpSpPr>
          <a:xfrm>
            <a:off x="1881990" y="3427221"/>
            <a:ext cx="1401048" cy="1107996"/>
            <a:chOff x="2551705" y="4283314"/>
            <a:chExt cx="2357003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28F85-AAC5-4626-97B1-673FAD5DE5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32E5C-776E-498B-BEB7-6083079A2F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그룹 119">
            <a:extLst>
              <a:ext uri="{FF2B5EF4-FFF2-40B4-BE49-F238E27FC236}">
                <a16:creationId xmlns:a16="http://schemas.microsoft.com/office/drawing/2014/main" id="{1105251D-D716-4CCD-9713-FDD9E328FB35}"/>
              </a:ext>
            </a:extLst>
          </p:cNvPr>
          <p:cNvGrpSpPr/>
          <p:nvPr/>
        </p:nvGrpSpPr>
        <p:grpSpPr>
          <a:xfrm rot="10800000">
            <a:off x="1575617" y="3352264"/>
            <a:ext cx="2013796" cy="2658860"/>
            <a:chOff x="1461188" y="2203612"/>
            <a:chExt cx="2149652" cy="2838234"/>
          </a:xfrm>
          <a:solidFill>
            <a:schemeClr val="accent4"/>
          </a:solidFill>
        </p:grpSpPr>
        <p:sp>
          <p:nvSpPr>
            <p:cNvPr id="24" name="막힌 원호 120">
              <a:extLst>
                <a:ext uri="{FF2B5EF4-FFF2-40B4-BE49-F238E27FC236}">
                  <a16:creationId xmlns:a16="http://schemas.microsoft.com/office/drawing/2014/main" id="{9A0324B7-DCA5-40C2-8ED0-843289D27EE0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121">
              <a:extLst>
                <a:ext uri="{FF2B5EF4-FFF2-40B4-BE49-F238E27FC236}">
                  <a16:creationId xmlns:a16="http://schemas.microsoft.com/office/drawing/2014/main" id="{0AA7039E-AE5A-4733-91B7-9BECB697F809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122">
              <a:extLst>
                <a:ext uri="{FF2B5EF4-FFF2-40B4-BE49-F238E27FC236}">
                  <a16:creationId xmlns:a16="http://schemas.microsoft.com/office/drawing/2014/main" id="{26993200-9BD2-44B4-AF31-DC26FF5EBDC8}"/>
                </a:ext>
              </a:extLst>
            </p:cNvPr>
            <p:cNvSpPr/>
            <p:nvPr/>
          </p:nvSpPr>
          <p:spPr>
            <a:xfrm>
              <a:off x="3508975" y="3274127"/>
              <a:ext cx="101865" cy="1767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23">
            <a:extLst>
              <a:ext uri="{FF2B5EF4-FFF2-40B4-BE49-F238E27FC236}">
                <a16:creationId xmlns:a16="http://schemas.microsoft.com/office/drawing/2014/main" id="{9F4C2090-69C1-4A36-97B2-72E2C046C007}"/>
              </a:ext>
            </a:extLst>
          </p:cNvPr>
          <p:cNvGrpSpPr/>
          <p:nvPr/>
        </p:nvGrpSpPr>
        <p:grpSpPr>
          <a:xfrm>
            <a:off x="3496412" y="1812378"/>
            <a:ext cx="2013796" cy="2658853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28" name="막힌 원호 124">
              <a:extLst>
                <a:ext uri="{FF2B5EF4-FFF2-40B4-BE49-F238E27FC236}">
                  <a16:creationId xmlns:a16="http://schemas.microsoft.com/office/drawing/2014/main" id="{78D0823A-A01B-4C4F-B05D-1BAF879E3B73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EE84A731-F473-45CA-90AE-097CF3F44E86}"/>
                </a:ext>
              </a:extLst>
            </p:cNvPr>
            <p:cNvSpPr/>
            <p:nvPr/>
          </p:nvSpPr>
          <p:spPr>
            <a:xfrm>
              <a:off x="1461188" y="3274122"/>
              <a:ext cx="101865" cy="1767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126">
              <a:extLst>
                <a:ext uri="{FF2B5EF4-FFF2-40B4-BE49-F238E27FC236}">
                  <a16:creationId xmlns:a16="http://schemas.microsoft.com/office/drawing/2014/main" id="{F66BE0AB-B896-438B-8D22-41792AFCBF05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127">
            <a:extLst>
              <a:ext uri="{FF2B5EF4-FFF2-40B4-BE49-F238E27FC236}">
                <a16:creationId xmlns:a16="http://schemas.microsoft.com/office/drawing/2014/main" id="{46936D34-04E4-4EB0-8DA1-8D40716A4B8F}"/>
              </a:ext>
            </a:extLst>
          </p:cNvPr>
          <p:cNvGrpSpPr/>
          <p:nvPr/>
        </p:nvGrpSpPr>
        <p:grpSpPr>
          <a:xfrm rot="10800000">
            <a:off x="5410018" y="3352264"/>
            <a:ext cx="2013796" cy="2658859"/>
            <a:chOff x="1461188" y="2203612"/>
            <a:chExt cx="2149652" cy="2838233"/>
          </a:xfrm>
          <a:solidFill>
            <a:schemeClr val="accent2"/>
          </a:solidFill>
        </p:grpSpPr>
        <p:sp>
          <p:nvSpPr>
            <p:cNvPr id="32" name="막힌 원호 128">
              <a:extLst>
                <a:ext uri="{FF2B5EF4-FFF2-40B4-BE49-F238E27FC236}">
                  <a16:creationId xmlns:a16="http://schemas.microsoft.com/office/drawing/2014/main" id="{2328D507-D0F5-4187-85BE-807BB75D8FD2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129">
              <a:extLst>
                <a:ext uri="{FF2B5EF4-FFF2-40B4-BE49-F238E27FC236}">
                  <a16:creationId xmlns:a16="http://schemas.microsoft.com/office/drawing/2014/main" id="{E273CBBC-2F55-48E2-8F13-B7713658ACAB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30">
              <a:extLst>
                <a:ext uri="{FF2B5EF4-FFF2-40B4-BE49-F238E27FC236}">
                  <a16:creationId xmlns:a16="http://schemas.microsoft.com/office/drawing/2014/main" id="{CAD3CCB6-F206-4D23-9060-F085C9B9E46B}"/>
                </a:ext>
              </a:extLst>
            </p:cNvPr>
            <p:cNvSpPr/>
            <p:nvPr/>
          </p:nvSpPr>
          <p:spPr>
            <a:xfrm>
              <a:off x="3508975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131">
            <a:extLst>
              <a:ext uri="{FF2B5EF4-FFF2-40B4-BE49-F238E27FC236}">
                <a16:creationId xmlns:a16="http://schemas.microsoft.com/office/drawing/2014/main" id="{2FE19C4A-FCA1-46FF-B155-AE2BDA6BAF74}"/>
              </a:ext>
            </a:extLst>
          </p:cNvPr>
          <p:cNvGrpSpPr/>
          <p:nvPr/>
        </p:nvGrpSpPr>
        <p:grpSpPr>
          <a:xfrm>
            <a:off x="7318674" y="1812378"/>
            <a:ext cx="2013796" cy="2658859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36" name="막힌 원호 132">
              <a:extLst>
                <a:ext uri="{FF2B5EF4-FFF2-40B4-BE49-F238E27FC236}">
                  <a16:creationId xmlns:a16="http://schemas.microsoft.com/office/drawing/2014/main" id="{0BAF101C-0B69-4746-AE12-22600DD247A4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직사각형 133">
              <a:extLst>
                <a:ext uri="{FF2B5EF4-FFF2-40B4-BE49-F238E27FC236}">
                  <a16:creationId xmlns:a16="http://schemas.microsoft.com/office/drawing/2014/main" id="{28721B1C-C7E8-4C63-AF88-7C86285B5A30}"/>
                </a:ext>
              </a:extLst>
            </p:cNvPr>
            <p:cNvSpPr/>
            <p:nvPr/>
          </p:nvSpPr>
          <p:spPr>
            <a:xfrm>
              <a:off x="1461188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134">
              <a:extLst>
                <a:ext uri="{FF2B5EF4-FFF2-40B4-BE49-F238E27FC236}">
                  <a16:creationId xmlns:a16="http://schemas.microsoft.com/office/drawing/2014/main" id="{EC26EE90-F4BF-42E1-9E6F-0B56789D88C3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135">
            <a:extLst>
              <a:ext uri="{FF2B5EF4-FFF2-40B4-BE49-F238E27FC236}">
                <a16:creationId xmlns:a16="http://schemas.microsoft.com/office/drawing/2014/main" id="{9FC45458-708C-4E5E-9923-88BD9C9EBE7F}"/>
              </a:ext>
            </a:extLst>
          </p:cNvPr>
          <p:cNvGrpSpPr/>
          <p:nvPr/>
        </p:nvGrpSpPr>
        <p:grpSpPr>
          <a:xfrm>
            <a:off x="1372943" y="3222994"/>
            <a:ext cx="378655" cy="337248"/>
            <a:chOff x="1249118" y="3971544"/>
            <a:chExt cx="404200" cy="360000"/>
          </a:xfrm>
          <a:solidFill>
            <a:schemeClr val="accent4"/>
          </a:solidFill>
        </p:grpSpPr>
        <p:sp>
          <p:nvSpPr>
            <p:cNvPr id="40" name="사각형: 둥근 모서리 136">
              <a:extLst>
                <a:ext uri="{FF2B5EF4-FFF2-40B4-BE49-F238E27FC236}">
                  <a16:creationId xmlns:a16="http://schemas.microsoft.com/office/drawing/2014/main" id="{9F2ED614-0913-4032-82BA-94CBB1A3C2D6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137">
              <a:extLst>
                <a:ext uri="{FF2B5EF4-FFF2-40B4-BE49-F238E27FC236}">
                  <a16:creationId xmlns:a16="http://schemas.microsoft.com/office/drawing/2014/main" id="{37CE5A3F-8C71-4FC1-913B-F0C1F331A94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138">
            <a:extLst>
              <a:ext uri="{FF2B5EF4-FFF2-40B4-BE49-F238E27FC236}">
                <a16:creationId xmlns:a16="http://schemas.microsoft.com/office/drawing/2014/main" id="{669DFCB5-2F4E-4F2C-AF50-5BEFF52020D5}"/>
              </a:ext>
            </a:extLst>
          </p:cNvPr>
          <p:cNvGrpSpPr/>
          <p:nvPr/>
        </p:nvGrpSpPr>
        <p:grpSpPr>
          <a:xfrm rot="10800000">
            <a:off x="3421276" y="4248549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3" name="사각형: 둥근 모서리 139">
              <a:extLst>
                <a:ext uri="{FF2B5EF4-FFF2-40B4-BE49-F238E27FC236}">
                  <a16:creationId xmlns:a16="http://schemas.microsoft.com/office/drawing/2014/main" id="{5EEFF3F9-2508-40B8-B8A8-FDD252EF2EA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140">
              <a:extLst>
                <a:ext uri="{FF2B5EF4-FFF2-40B4-BE49-F238E27FC236}">
                  <a16:creationId xmlns:a16="http://schemas.microsoft.com/office/drawing/2014/main" id="{C94DDC5D-97F2-4DDC-B58C-E3BFAA2C7715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141">
            <a:extLst>
              <a:ext uri="{FF2B5EF4-FFF2-40B4-BE49-F238E27FC236}">
                <a16:creationId xmlns:a16="http://schemas.microsoft.com/office/drawing/2014/main" id="{C3FB4D7C-A3D2-4F7B-BBEA-097D7F9459F1}"/>
              </a:ext>
            </a:extLst>
          </p:cNvPr>
          <p:cNvSpPr/>
          <p:nvPr/>
        </p:nvSpPr>
        <p:spPr>
          <a:xfrm>
            <a:off x="9237042" y="3333738"/>
            <a:ext cx="101865" cy="13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42">
            <a:extLst>
              <a:ext uri="{FF2B5EF4-FFF2-40B4-BE49-F238E27FC236}">
                <a16:creationId xmlns:a16="http://schemas.microsoft.com/office/drawing/2014/main" id="{863A4D01-A9A0-45B7-90A9-445C10406930}"/>
              </a:ext>
            </a:extLst>
          </p:cNvPr>
          <p:cNvGrpSpPr/>
          <p:nvPr/>
        </p:nvGrpSpPr>
        <p:grpSpPr>
          <a:xfrm rot="10800000">
            <a:off x="7238911" y="4248548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7" name="사각형: 둥근 모서리 143">
              <a:extLst>
                <a:ext uri="{FF2B5EF4-FFF2-40B4-BE49-F238E27FC236}">
                  <a16:creationId xmlns:a16="http://schemas.microsoft.com/office/drawing/2014/main" id="{B74C6BCE-6AE5-4FF5-AD81-E10887C16A5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144">
              <a:extLst>
                <a:ext uri="{FF2B5EF4-FFF2-40B4-BE49-F238E27FC236}">
                  <a16:creationId xmlns:a16="http://schemas.microsoft.com/office/drawing/2014/main" id="{9EF83516-0BAE-4778-A98E-C60BAA0D4856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45">
            <a:extLst>
              <a:ext uri="{FF2B5EF4-FFF2-40B4-BE49-F238E27FC236}">
                <a16:creationId xmlns:a16="http://schemas.microsoft.com/office/drawing/2014/main" id="{99581269-0322-4A2B-9632-E7D59F19FD56}"/>
              </a:ext>
            </a:extLst>
          </p:cNvPr>
          <p:cNvGrpSpPr/>
          <p:nvPr/>
        </p:nvGrpSpPr>
        <p:grpSpPr>
          <a:xfrm>
            <a:off x="9033239" y="3222994"/>
            <a:ext cx="378655" cy="337248"/>
            <a:chOff x="1249118" y="3971544"/>
            <a:chExt cx="404200" cy="360000"/>
          </a:xfrm>
          <a:solidFill>
            <a:schemeClr val="accent6"/>
          </a:solidFill>
        </p:grpSpPr>
        <p:sp>
          <p:nvSpPr>
            <p:cNvPr id="50" name="사각형: 둥근 모서리 146">
              <a:extLst>
                <a:ext uri="{FF2B5EF4-FFF2-40B4-BE49-F238E27FC236}">
                  <a16:creationId xmlns:a16="http://schemas.microsoft.com/office/drawing/2014/main" id="{40431A18-A531-46CA-ADC6-3DA85DB9B6A8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147">
              <a:extLst>
                <a:ext uri="{FF2B5EF4-FFF2-40B4-BE49-F238E27FC236}">
                  <a16:creationId xmlns:a16="http://schemas.microsoft.com/office/drawing/2014/main" id="{75ED9222-B4BA-4DC0-866F-A50E9958AF27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148">
            <a:extLst>
              <a:ext uri="{FF2B5EF4-FFF2-40B4-BE49-F238E27FC236}">
                <a16:creationId xmlns:a16="http://schemas.microsoft.com/office/drawing/2014/main" id="{342F9739-948D-4A7F-9B13-5C62C76C412A}"/>
              </a:ext>
            </a:extLst>
          </p:cNvPr>
          <p:cNvGrpSpPr/>
          <p:nvPr/>
        </p:nvGrpSpPr>
        <p:grpSpPr>
          <a:xfrm>
            <a:off x="5212799" y="3222994"/>
            <a:ext cx="378655" cy="337248"/>
            <a:chOff x="1249118" y="3971544"/>
            <a:chExt cx="404200" cy="360000"/>
          </a:xfrm>
          <a:solidFill>
            <a:schemeClr val="accent2"/>
          </a:solidFill>
        </p:grpSpPr>
        <p:sp>
          <p:nvSpPr>
            <p:cNvPr id="53" name="사각형: 둥근 모서리 149">
              <a:extLst>
                <a:ext uri="{FF2B5EF4-FFF2-40B4-BE49-F238E27FC236}">
                  <a16:creationId xmlns:a16="http://schemas.microsoft.com/office/drawing/2014/main" id="{38095F3A-8BBF-4A57-82F5-2153788CB227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150">
              <a:extLst>
                <a:ext uri="{FF2B5EF4-FFF2-40B4-BE49-F238E27FC236}">
                  <a16:creationId xmlns:a16="http://schemas.microsoft.com/office/drawing/2014/main" id="{ECE1A47F-E53B-4685-905A-8D8FE6CE8554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49">
            <a:extLst>
              <a:ext uri="{FF2B5EF4-FFF2-40B4-BE49-F238E27FC236}">
                <a16:creationId xmlns:a16="http://schemas.microsoft.com/office/drawing/2014/main" id="{B6CC3EA3-A802-4753-B8EA-3AF7059043FC}"/>
              </a:ext>
            </a:extLst>
          </p:cNvPr>
          <p:cNvGrpSpPr>
            <a:grpSpLocks noChangeAspect="1"/>
          </p:cNvGrpSpPr>
          <p:nvPr/>
        </p:nvGrpSpPr>
        <p:grpSpPr>
          <a:xfrm>
            <a:off x="8664440" y="5319061"/>
            <a:ext cx="1240631" cy="1068047"/>
            <a:chOff x="7521194" y="5284913"/>
            <a:chExt cx="1137987" cy="979683"/>
          </a:xfrm>
        </p:grpSpPr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447A1359-6684-419B-9C75-E5FF96C4DEC7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62" name="Trapezoid 1">
                <a:extLst>
                  <a:ext uri="{FF2B5EF4-FFF2-40B4-BE49-F238E27FC236}">
                    <a16:creationId xmlns:a16="http://schemas.microsoft.com/office/drawing/2014/main" id="{232C4242-F849-4306-A3D9-A76EFD697823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rapezoid 6">
                <a:extLst>
                  <a:ext uri="{FF2B5EF4-FFF2-40B4-BE49-F238E27FC236}">
                    <a16:creationId xmlns:a16="http://schemas.microsoft.com/office/drawing/2014/main" id="{C618D475-FB28-4154-BC70-AA00D3D080FF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56C36CDB-3F84-4DEB-80AB-708717757513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Chord 23">
              <a:extLst>
                <a:ext uri="{FF2B5EF4-FFF2-40B4-BE49-F238E27FC236}">
                  <a16:creationId xmlns:a16="http://schemas.microsoft.com/office/drawing/2014/main" id="{A46192A2-95ED-4D38-A0F9-F5E5DB00877C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67E19E-AAAC-4043-8F3A-D68DCE1C7BE8}"/>
              </a:ext>
            </a:extLst>
          </p:cNvPr>
          <p:cNvGrpSpPr/>
          <p:nvPr/>
        </p:nvGrpSpPr>
        <p:grpSpPr>
          <a:xfrm>
            <a:off x="9116552" y="4773068"/>
            <a:ext cx="336399" cy="571647"/>
            <a:chOff x="10882415" y="4608807"/>
            <a:chExt cx="508246" cy="86366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4EB449-91AF-4D56-A65E-1F69EC603769}"/>
                </a:ext>
              </a:extLst>
            </p:cNvPr>
            <p:cNvSpPr/>
            <p:nvPr/>
          </p:nvSpPr>
          <p:spPr>
            <a:xfrm>
              <a:off x="10882415" y="4608807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bg1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D3F575-35FB-4CFD-B44F-27503EB52246}"/>
                </a:ext>
              </a:extLst>
            </p:cNvPr>
            <p:cNvSpPr/>
            <p:nvPr/>
          </p:nvSpPr>
          <p:spPr>
            <a:xfrm>
              <a:off x="11075205" y="4915100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302FE3-C093-4D24-985B-3D3C9292230A}"/>
              </a:ext>
            </a:extLst>
          </p:cNvPr>
          <p:cNvGrpSpPr/>
          <p:nvPr/>
        </p:nvGrpSpPr>
        <p:grpSpPr>
          <a:xfrm>
            <a:off x="624636" y="298542"/>
            <a:ext cx="2234894" cy="1875535"/>
            <a:chOff x="-269682" y="2392932"/>
            <a:chExt cx="3796368" cy="318593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18BE5D-039A-48F9-9123-D336436F7993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CFEFE8-05FF-4626-B310-36494C0EC944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E87B5FF-9C4A-43A7-B0D2-E173218BCE53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92A2FA5-7877-4F15-B212-FCB7833965F1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568EC12-0403-4185-8B3E-3917BDCB673D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85C252-14FE-4971-8990-28F29B77FBAF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B4B4150-8A94-4A7A-B5DE-BBAA7D6E357A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8503706-B02C-4F5B-8382-DD453B4A6250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E9F802D-E254-40C6-A7E5-14011D8F279F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74FA62E-6CAB-43A6-9477-723209312A40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CF2F3D3-656D-437C-B343-F69B6176FECB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138EFFD-1F9F-4571-867F-71EF78B0BA04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CFAE5AF-79AC-4D01-87BD-2FB8A8507459}"/>
                </a:ext>
              </a:extLst>
            </p:cNvPr>
            <p:cNvSpPr/>
            <p:nvPr/>
          </p:nvSpPr>
          <p:spPr>
            <a:xfrm>
              <a:off x="1354175" y="5538392"/>
              <a:ext cx="44524" cy="4452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354622-CDAA-442F-A76B-2604345C1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B56B98-5C42-412C-B7B9-D79C5CE27FC8}"/>
              </a:ext>
            </a:extLst>
          </p:cNvPr>
          <p:cNvSpPr/>
          <p:nvPr/>
        </p:nvSpPr>
        <p:spPr>
          <a:xfrm>
            <a:off x="1282944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63D3-6382-4EAF-8993-4B8016E2A75B}"/>
              </a:ext>
            </a:extLst>
          </p:cNvPr>
          <p:cNvSpPr txBox="1"/>
          <p:nvPr/>
        </p:nvSpPr>
        <p:spPr>
          <a:xfrm>
            <a:off x="734052" y="3348817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65CD6-01E4-4A2B-BC2F-4EB39C191DCF}"/>
              </a:ext>
            </a:extLst>
          </p:cNvPr>
          <p:cNvSpPr txBox="1"/>
          <p:nvPr/>
        </p:nvSpPr>
        <p:spPr>
          <a:xfrm>
            <a:off x="792216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889E-3FE3-4CE7-84C4-CC96C092F959}"/>
              </a:ext>
            </a:extLst>
          </p:cNvPr>
          <p:cNvSpPr txBox="1"/>
          <p:nvPr/>
        </p:nvSpPr>
        <p:spPr>
          <a:xfrm>
            <a:off x="2818340" y="3348817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763A6-5056-443A-A5A6-3DA38F03CBDB}"/>
              </a:ext>
            </a:extLst>
          </p:cNvPr>
          <p:cNvSpPr txBox="1"/>
          <p:nvPr/>
        </p:nvSpPr>
        <p:spPr>
          <a:xfrm>
            <a:off x="287650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AD18A-34C9-4F23-AC4F-3752F8521F3C}"/>
              </a:ext>
            </a:extLst>
          </p:cNvPr>
          <p:cNvSpPr txBox="1"/>
          <p:nvPr/>
        </p:nvSpPr>
        <p:spPr>
          <a:xfrm>
            <a:off x="7545090" y="3348817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BE02C-901A-4726-B96C-3CC7408D3C46}"/>
              </a:ext>
            </a:extLst>
          </p:cNvPr>
          <p:cNvSpPr txBox="1"/>
          <p:nvPr/>
        </p:nvSpPr>
        <p:spPr>
          <a:xfrm>
            <a:off x="760325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C424-CBE3-4251-BF83-749C086D67C4}"/>
              </a:ext>
            </a:extLst>
          </p:cNvPr>
          <p:cNvSpPr txBox="1"/>
          <p:nvPr/>
        </p:nvSpPr>
        <p:spPr>
          <a:xfrm>
            <a:off x="9631264" y="3348817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E51D2-A507-48FE-8D0C-CB75F61D5CFF}"/>
              </a:ext>
            </a:extLst>
          </p:cNvPr>
          <p:cNvSpPr txBox="1"/>
          <p:nvPr/>
        </p:nvSpPr>
        <p:spPr>
          <a:xfrm>
            <a:off x="9689429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6A3161-BC52-4F0D-A3D0-812B1C27C8F4}"/>
              </a:ext>
            </a:extLst>
          </p:cNvPr>
          <p:cNvSpPr/>
          <p:nvPr/>
        </p:nvSpPr>
        <p:spPr>
          <a:xfrm>
            <a:off x="10180157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6F19CF-F70F-4477-B449-F1AC2841C1D4}"/>
              </a:ext>
            </a:extLst>
          </p:cNvPr>
          <p:cNvSpPr/>
          <p:nvPr/>
        </p:nvSpPr>
        <p:spPr>
          <a:xfrm>
            <a:off x="336723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E5B28F-4A73-413C-A832-627FC0CA088A}"/>
              </a:ext>
            </a:extLst>
          </p:cNvPr>
          <p:cNvSpPr/>
          <p:nvPr/>
        </p:nvSpPr>
        <p:spPr>
          <a:xfrm>
            <a:off x="809398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Donut 39">
            <a:extLst>
              <a:ext uri="{FF2B5EF4-FFF2-40B4-BE49-F238E27FC236}">
                <a16:creationId xmlns:a16="http://schemas.microsoft.com/office/drawing/2014/main" id="{16DF0D4B-9519-4636-A8B8-D448F8ED2CE1}"/>
              </a:ext>
            </a:extLst>
          </p:cNvPr>
          <p:cNvSpPr/>
          <p:nvPr/>
        </p:nvSpPr>
        <p:spPr>
          <a:xfrm>
            <a:off x="3534173" y="2651741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79DE3580-C993-4D9E-A990-25EC3EBC8DC1}"/>
              </a:ext>
            </a:extLst>
          </p:cNvPr>
          <p:cNvSpPr>
            <a:spLocks noChangeAspect="1"/>
          </p:cNvSpPr>
          <p:nvPr/>
        </p:nvSpPr>
        <p:spPr>
          <a:xfrm>
            <a:off x="1463679" y="2659029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0911DEB9-B819-4472-8FE9-8E3E7C816A5C}"/>
              </a:ext>
            </a:extLst>
          </p:cNvPr>
          <p:cNvSpPr/>
          <p:nvPr/>
        </p:nvSpPr>
        <p:spPr>
          <a:xfrm>
            <a:off x="10377696" y="269005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42DC3C7C-BF26-4DD5-9BF6-2314585C1CBC}"/>
              </a:ext>
            </a:extLst>
          </p:cNvPr>
          <p:cNvSpPr/>
          <p:nvPr/>
        </p:nvSpPr>
        <p:spPr>
          <a:xfrm>
            <a:off x="8303398" y="2651742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3B1B5-BB65-47B3-A2A3-6856DE088A47}"/>
              </a:ext>
            </a:extLst>
          </p:cNvPr>
          <p:cNvSpPr txBox="1"/>
          <p:nvPr/>
        </p:nvSpPr>
        <p:spPr>
          <a:xfrm>
            <a:off x="448472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DE0B4-77D1-4BD1-9FDE-4D4D772D8738}"/>
              </a:ext>
            </a:extLst>
          </p:cNvPr>
          <p:cNvSpPr txBox="1"/>
          <p:nvPr/>
        </p:nvSpPr>
        <p:spPr>
          <a:xfrm>
            <a:off x="7527898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A5FC65-3F13-4218-976B-F94380E1E5D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1C9AF6B-3A28-4484-B558-52495CC64CF2}"/>
              </a:ext>
            </a:extLst>
          </p:cNvPr>
          <p:cNvSpPr/>
          <p:nvPr/>
        </p:nvSpPr>
        <p:spPr>
          <a:xfrm>
            <a:off x="911084" y="1706065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38100">
            <a:solidFill>
              <a:schemeClr val="accent2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85093EF-200C-4BF3-AE1F-3A2017BB29B5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B2573-E748-4565-A52B-9C2BF6F36F62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9D8EA-7D1E-4AA6-87E5-EE4D46A9C040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757E9-44E2-4052-827A-CE91A226582D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4E61F-F39C-454F-94EE-4BFAFE2F9EAA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14651-B129-4979-8525-4F0333752307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2457E-6A6B-497F-9B65-51FE209E26D0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42531-39CA-4C2B-AA59-C23EB814F457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692FE8-96C4-4DCF-8877-3412CD675F09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62FCB58A-E522-4F27-85EF-0EE9007EC3FB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B355CD14-5CE1-499B-B84D-462AAA91E82A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5AC7D3C-8D59-4971-BEC4-FC77EEF1C36A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5F47A-512F-4F75-818C-05902666F158}"/>
              </a:ext>
            </a:extLst>
          </p:cNvPr>
          <p:cNvGrpSpPr/>
          <p:nvPr/>
        </p:nvGrpSpPr>
        <p:grpSpPr>
          <a:xfrm>
            <a:off x="4385719" y="2123331"/>
            <a:ext cx="3419425" cy="3456384"/>
            <a:chOff x="2051720" y="2132856"/>
            <a:chExt cx="3419425" cy="3456384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364ECF8D-66A2-4868-9BC1-299519EACE17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5C3E1E9-7693-4F11-9678-8EDFED137016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E1B228D5-A004-4E56-964D-2742C4DA0C62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AB90C0D-E05D-4977-B4AD-B53FD92B7685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7D55132F-76CB-4F3F-A440-F50C858F2201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95CEA5-5700-43AF-AC57-F8B826507D76}"/>
              </a:ext>
            </a:extLst>
          </p:cNvPr>
          <p:cNvSpPr txBox="1"/>
          <p:nvPr/>
        </p:nvSpPr>
        <p:spPr>
          <a:xfrm>
            <a:off x="4367808" y="2686047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EBC06-220F-434E-87D2-DCA0EF62C229}"/>
              </a:ext>
            </a:extLst>
          </p:cNvPr>
          <p:cNvSpPr txBox="1"/>
          <p:nvPr/>
        </p:nvSpPr>
        <p:spPr>
          <a:xfrm>
            <a:off x="5637472" y="2571855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D0CC5-3CAF-4FC8-93D8-BF6EE81B5D01}"/>
              </a:ext>
            </a:extLst>
          </p:cNvPr>
          <p:cNvSpPr txBox="1"/>
          <p:nvPr/>
        </p:nvSpPr>
        <p:spPr>
          <a:xfrm>
            <a:off x="5654904" y="39358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06E12-492C-4A84-A42C-B85C15EA9CCD}"/>
              </a:ext>
            </a:extLst>
          </p:cNvPr>
          <p:cNvSpPr txBox="1"/>
          <p:nvPr/>
        </p:nvSpPr>
        <p:spPr>
          <a:xfrm>
            <a:off x="6852778" y="37592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6674-4785-44DE-B897-938E69E73F44}"/>
              </a:ext>
            </a:extLst>
          </p:cNvPr>
          <p:cNvSpPr txBox="1"/>
          <p:nvPr/>
        </p:nvSpPr>
        <p:spPr>
          <a:xfrm>
            <a:off x="6877980" y="5214344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Isosceles Triangle 51">
            <a:extLst>
              <a:ext uri="{FF2B5EF4-FFF2-40B4-BE49-F238E27FC236}">
                <a16:creationId xmlns:a16="http://schemas.microsoft.com/office/drawing/2014/main" id="{054EAD3E-B23D-4E11-9B2F-D270C305104E}"/>
              </a:ext>
            </a:extLst>
          </p:cNvPr>
          <p:cNvSpPr/>
          <p:nvPr/>
        </p:nvSpPr>
        <p:spPr>
          <a:xfrm>
            <a:off x="5955950" y="2298363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79E6EAD-7946-4AC9-AB79-B576BF2D2316}"/>
              </a:ext>
            </a:extLst>
          </p:cNvPr>
          <p:cNvSpPr/>
          <p:nvPr/>
        </p:nvSpPr>
        <p:spPr>
          <a:xfrm>
            <a:off x="7229078" y="4811566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D68A49DC-53D6-4DFA-BD48-20574C7DE939}"/>
              </a:ext>
            </a:extLst>
          </p:cNvPr>
          <p:cNvSpPr/>
          <p:nvPr/>
        </p:nvSpPr>
        <p:spPr>
          <a:xfrm>
            <a:off x="4607594" y="2311864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C807FE6-F83A-48EB-8792-E4D7617BFA8C}"/>
              </a:ext>
            </a:extLst>
          </p:cNvPr>
          <p:cNvSpPr/>
          <p:nvPr/>
        </p:nvSpPr>
        <p:spPr>
          <a:xfrm>
            <a:off x="5953261" y="3531107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4399C9EB-7D1F-48E6-B998-0A2D0D2F5541}"/>
              </a:ext>
            </a:extLst>
          </p:cNvPr>
          <p:cNvSpPr/>
          <p:nvPr/>
        </p:nvSpPr>
        <p:spPr>
          <a:xfrm>
            <a:off x="7191176" y="3500228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3C708-99D6-4685-A924-8AA3E7546318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B8D0F0-3CAD-4EB7-AECF-5DDEE24B2673}"/>
              </a:ext>
            </a:extLst>
          </p:cNvPr>
          <p:cNvGrpSpPr/>
          <p:nvPr/>
        </p:nvGrpSpPr>
        <p:grpSpPr>
          <a:xfrm>
            <a:off x="1668002" y="1811936"/>
            <a:ext cx="2413478" cy="1292662"/>
            <a:chOff x="3017859" y="4283314"/>
            <a:chExt cx="1908852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760D0-B6F4-462C-8E3E-81C6C720609B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5E22F-A993-4B57-BCF2-6B399A53F6D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E0839-0734-4523-83DC-5026B1678293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7FC2E-1E56-4028-918F-4C6B4CD16533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72964-1B3F-4146-8C3D-CCD2C8F75A0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BB041-2AC1-4F75-AE37-3BD891BB591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7AE634-BF28-452D-985F-119C17617DF7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18AA10-07D4-4F86-B1EC-5AD5559D282A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F4B834-23B3-485E-8C76-A8EDAEF72654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6025D-9089-4105-B73D-6A08F6380D3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0856DF-05B7-46DF-A092-4F1744D657E7}"/>
              </a:ext>
            </a:extLst>
          </p:cNvPr>
          <p:cNvSpPr txBox="1"/>
          <p:nvPr/>
        </p:nvSpPr>
        <p:spPr>
          <a:xfrm>
            <a:off x="10801116" y="211979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DA9EB5-376D-4387-870E-54F2C0F8B2B2}"/>
              </a:ext>
            </a:extLst>
          </p:cNvPr>
          <p:cNvGrpSpPr/>
          <p:nvPr/>
        </p:nvGrpSpPr>
        <p:grpSpPr>
          <a:xfrm>
            <a:off x="7108078" y="2012076"/>
            <a:ext cx="3629350" cy="923330"/>
            <a:chOff x="3017859" y="4283314"/>
            <a:chExt cx="1908852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9AEA-C48E-4E7E-9605-781A5B0767F7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BB8F7-69A2-465B-B26C-E7ABD1ADB6A4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D3CE3-A900-406E-8EB5-75E83A8B9C4A}"/>
              </a:ext>
            </a:extLst>
          </p:cNvPr>
          <p:cNvSpPr txBox="1"/>
          <p:nvPr/>
        </p:nvSpPr>
        <p:spPr>
          <a:xfrm>
            <a:off x="10801116" y="37592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123E-6225-4C13-B1FA-6FA499913DE5}"/>
              </a:ext>
            </a:extLst>
          </p:cNvPr>
          <p:cNvGrpSpPr/>
          <p:nvPr/>
        </p:nvGrpSpPr>
        <p:grpSpPr>
          <a:xfrm>
            <a:off x="8268448" y="3651528"/>
            <a:ext cx="2468980" cy="1292662"/>
            <a:chOff x="3017859" y="4283314"/>
            <a:chExt cx="1908852" cy="12926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9E7EE2-9922-4B39-A3E7-931EBED64A1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86038C-434B-4FD8-B32A-FC9497F361F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0F3E8D-D6EA-4B03-A9AF-B749D75263E2}"/>
              </a:ext>
            </a:extLst>
          </p:cNvPr>
          <p:cNvSpPr txBox="1">
            <a:spLocks/>
          </p:cNvSpPr>
          <p:nvPr/>
        </p:nvSpPr>
        <p:spPr>
          <a:xfrm>
            <a:off x="737477" y="413025"/>
            <a:ext cx="35913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dirty="0"/>
              <a:t>Portfolio Presentation Designed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D37D-1705-45F5-B7D4-465333BE5C46}"/>
              </a:ext>
            </a:extLst>
          </p:cNvPr>
          <p:cNvSpPr txBox="1"/>
          <p:nvPr/>
        </p:nvSpPr>
        <p:spPr>
          <a:xfrm>
            <a:off x="825027" y="5219414"/>
            <a:ext cx="1928167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 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4AC7-1F78-428C-8489-89D2A22F1EEB}"/>
              </a:ext>
            </a:extLst>
          </p:cNvPr>
          <p:cNvSpPr txBox="1"/>
          <p:nvPr/>
        </p:nvSpPr>
        <p:spPr>
          <a:xfrm>
            <a:off x="737478" y="2568691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BD1E9B-94F4-4820-A27B-CB76F46E3933}"/>
              </a:ext>
            </a:extLst>
          </p:cNvPr>
          <p:cNvSpPr/>
          <p:nvPr/>
        </p:nvSpPr>
        <p:spPr>
          <a:xfrm>
            <a:off x="7033139" y="2162206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FEB69-7562-40AA-9A24-45694594A92F}"/>
              </a:ext>
            </a:extLst>
          </p:cNvPr>
          <p:cNvSpPr txBox="1"/>
          <p:nvPr/>
        </p:nvSpPr>
        <p:spPr>
          <a:xfrm>
            <a:off x="7893982" y="2184896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37BC0E-BBA1-4406-A83A-83404B302F48}"/>
              </a:ext>
            </a:extLst>
          </p:cNvPr>
          <p:cNvSpPr/>
          <p:nvPr/>
        </p:nvSpPr>
        <p:spPr>
          <a:xfrm>
            <a:off x="7033139" y="3580830"/>
            <a:ext cx="704533" cy="704533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82268-A8B6-4224-8783-F30445CBB3D7}"/>
              </a:ext>
            </a:extLst>
          </p:cNvPr>
          <p:cNvSpPr txBox="1"/>
          <p:nvPr/>
        </p:nvSpPr>
        <p:spPr>
          <a:xfrm>
            <a:off x="7893982" y="3603520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A0BA0-BCC8-4CB4-A712-C480465FF378}"/>
              </a:ext>
            </a:extLst>
          </p:cNvPr>
          <p:cNvSpPr/>
          <p:nvPr/>
        </p:nvSpPr>
        <p:spPr>
          <a:xfrm>
            <a:off x="7033139" y="4999454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6AF2F-F24F-42E7-A7EE-88DB27B00CA1}"/>
              </a:ext>
            </a:extLst>
          </p:cNvPr>
          <p:cNvSpPr txBox="1"/>
          <p:nvPr/>
        </p:nvSpPr>
        <p:spPr>
          <a:xfrm>
            <a:off x="7893982" y="5022144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5D234-250A-4790-B808-7F20D70C23A1}"/>
              </a:ext>
            </a:extLst>
          </p:cNvPr>
          <p:cNvGrpSpPr/>
          <p:nvPr/>
        </p:nvGrpSpPr>
        <p:grpSpPr>
          <a:xfrm>
            <a:off x="1031070" y="3174994"/>
            <a:ext cx="1512168" cy="1512168"/>
            <a:chOff x="3807530" y="2946763"/>
            <a:chExt cx="1512168" cy="15121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40F43C-CC33-4A89-82CB-3EE4FF5CA23D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2C373A-76AB-4F4F-AB97-C47159D9A238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72EDE5-1CFA-489F-908C-2312BCFFEE8E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flipH="1" flipV="1">
            <a:off x="5611201" y="5341349"/>
            <a:ext cx="1421938" cy="10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693D87-8CF7-429A-8BB3-CEAC28361484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5611201" y="3931209"/>
            <a:ext cx="1421938" cy="18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BBFE4-5912-497D-9608-E1EB0DAFF159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5611201" y="2514473"/>
            <a:ext cx="1421938" cy="65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2A09E2-0344-45FA-849A-3058C9364B42}"/>
              </a:ext>
            </a:extLst>
          </p:cNvPr>
          <p:cNvSpPr txBox="1"/>
          <p:nvPr/>
        </p:nvSpPr>
        <p:spPr>
          <a:xfrm>
            <a:off x="4035670" y="2367180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A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41F9D-2AE5-41F0-98F6-32D581C5913E}"/>
              </a:ext>
            </a:extLst>
          </p:cNvPr>
          <p:cNvSpPr txBox="1"/>
          <p:nvPr/>
        </p:nvSpPr>
        <p:spPr>
          <a:xfrm>
            <a:off x="4035670" y="3777320"/>
            <a:ext cx="1575531" cy="307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B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4F4D-C5E2-42EE-BEA2-1CC27DDDB171}"/>
              </a:ext>
            </a:extLst>
          </p:cNvPr>
          <p:cNvSpPr txBox="1"/>
          <p:nvPr/>
        </p:nvSpPr>
        <p:spPr>
          <a:xfrm>
            <a:off x="4035670" y="5187460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C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19712F-A26C-4E1D-9287-93896C75EA4C}"/>
              </a:ext>
            </a:extLst>
          </p:cNvPr>
          <p:cNvCxnSpPr>
            <a:cxnSpLocks/>
            <a:stCxn id="17" idx="1"/>
            <a:endCxn id="11" idx="5"/>
          </p:cNvCxnSpPr>
          <p:nvPr/>
        </p:nvCxnSpPr>
        <p:spPr>
          <a:xfrm flipH="1" flipV="1">
            <a:off x="2321786" y="4465710"/>
            <a:ext cx="1713884" cy="87563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8877-2A3D-4DF9-B4EA-5FA940EAAA3C}"/>
              </a:ext>
            </a:extLst>
          </p:cNvPr>
          <p:cNvCxnSpPr>
            <a:cxnSpLocks/>
            <a:stCxn id="16" idx="1"/>
            <a:endCxn id="11" idx="6"/>
          </p:cNvCxnSpPr>
          <p:nvPr/>
        </p:nvCxnSpPr>
        <p:spPr>
          <a:xfrm flipH="1" flipV="1">
            <a:off x="2543238" y="3931078"/>
            <a:ext cx="1492432" cy="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A3CF7-9004-4BA7-B46D-EF8C2D4BA919}"/>
              </a:ext>
            </a:extLst>
          </p:cNvPr>
          <p:cNvCxnSpPr>
            <a:cxnSpLocks/>
            <a:stCxn id="15" idx="1"/>
            <a:endCxn id="11" idx="7"/>
          </p:cNvCxnSpPr>
          <p:nvPr/>
        </p:nvCxnSpPr>
        <p:spPr>
          <a:xfrm flipH="1">
            <a:off x="2321786" y="2521069"/>
            <a:ext cx="1713884" cy="87537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557254-99D5-40D7-BD05-2A47EFE15BCF}"/>
              </a:ext>
            </a:extLst>
          </p:cNvPr>
          <p:cNvSpPr txBox="1"/>
          <p:nvPr/>
        </p:nvSpPr>
        <p:spPr>
          <a:xfrm>
            <a:off x="1148609" y="370592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877E4497-919C-4F14-8757-12B4140C5809}"/>
              </a:ext>
            </a:extLst>
          </p:cNvPr>
          <p:cNvSpPr/>
          <p:nvPr/>
        </p:nvSpPr>
        <p:spPr>
          <a:xfrm>
            <a:off x="7209316" y="23200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Block Arc 10">
            <a:extLst>
              <a:ext uri="{FF2B5EF4-FFF2-40B4-BE49-F238E27FC236}">
                <a16:creationId xmlns:a16="http://schemas.microsoft.com/office/drawing/2014/main" id="{90C32DFA-6C07-4B82-9FA0-6315B791E377}"/>
              </a:ext>
            </a:extLst>
          </p:cNvPr>
          <p:cNvSpPr/>
          <p:nvPr/>
        </p:nvSpPr>
        <p:spPr>
          <a:xfrm>
            <a:off x="7169651" y="520295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3E12AB05-21F7-46F0-97F1-3A1CDCAD0C0D}"/>
              </a:ext>
            </a:extLst>
          </p:cNvPr>
          <p:cNvSpPr>
            <a:spLocks noChangeAspect="1"/>
          </p:cNvSpPr>
          <p:nvPr/>
        </p:nvSpPr>
        <p:spPr>
          <a:xfrm>
            <a:off x="7186317" y="376895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B40C33B0-CDAC-4125-AEE1-B7D14E550B60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ardrop 1">
            <a:extLst>
              <a:ext uri="{FF2B5EF4-FFF2-40B4-BE49-F238E27FC236}">
                <a16:creationId xmlns:a16="http://schemas.microsoft.com/office/drawing/2014/main" id="{A069DDBC-3EAF-42D8-8F2F-5F9C88CC4DAA}"/>
              </a:ext>
            </a:extLst>
          </p:cNvPr>
          <p:cNvSpPr/>
          <p:nvPr/>
        </p:nvSpPr>
        <p:spPr>
          <a:xfrm rot="21068837" flipH="1">
            <a:off x="7438159" y="362331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46C4AEB9-4CE3-4903-AFE6-DA8D24D465ED}"/>
              </a:ext>
            </a:extLst>
          </p:cNvPr>
          <p:cNvSpPr/>
          <p:nvPr/>
        </p:nvSpPr>
        <p:spPr>
          <a:xfrm flipH="1">
            <a:off x="3017041" y="420266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0EDD43FE-C89C-4153-90F2-FC0E2942FFD8}"/>
              </a:ext>
            </a:extLst>
          </p:cNvPr>
          <p:cNvSpPr/>
          <p:nvPr/>
        </p:nvSpPr>
        <p:spPr>
          <a:xfrm flipH="1">
            <a:off x="4312603" y="315854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12150392-6F9F-42A2-9282-CBE080A98B72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258E8C4-96A8-4B07-BAB9-472D23EB330B}"/>
              </a:ext>
            </a:extLst>
          </p:cNvPr>
          <p:cNvSpPr/>
          <p:nvPr/>
        </p:nvSpPr>
        <p:spPr>
          <a:xfrm>
            <a:off x="4039883" y="1311023"/>
            <a:ext cx="4977658" cy="550588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39559" h="6377991">
                <a:moveTo>
                  <a:pt x="0" y="6377991"/>
                </a:moveTo>
                <a:cubicBezTo>
                  <a:pt x="2238744" y="2132339"/>
                  <a:pt x="3851811" y="4626637"/>
                  <a:pt x="5939559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C52A7-2650-4BF9-9DCA-269633C2944C}"/>
              </a:ext>
            </a:extLst>
          </p:cNvPr>
          <p:cNvGrpSpPr/>
          <p:nvPr/>
        </p:nvGrpSpPr>
        <p:grpSpPr>
          <a:xfrm>
            <a:off x="5655310" y="2270963"/>
            <a:ext cx="1417711" cy="766944"/>
            <a:chOff x="3995936" y="1994356"/>
            <a:chExt cx="1417711" cy="766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4A32E-D289-4EA4-B903-6A0154998A09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C1824-82F2-491C-B31A-D76FDCB69D39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0B5A-E1DA-46FC-9CA2-164467011F3A}"/>
              </a:ext>
            </a:extLst>
          </p:cNvPr>
          <p:cNvGrpSpPr/>
          <p:nvPr/>
        </p:nvGrpSpPr>
        <p:grpSpPr>
          <a:xfrm>
            <a:off x="4325054" y="3311366"/>
            <a:ext cx="1487099" cy="774370"/>
            <a:chOff x="3995936" y="1994356"/>
            <a:chExt cx="1417711" cy="7382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1FC984-22FC-451C-A5EA-9D7F8C927BAA}"/>
                </a:ext>
              </a:extLst>
            </p:cNvPr>
            <p:cNvSpPr txBox="1"/>
            <p:nvPr/>
          </p:nvSpPr>
          <p:spPr>
            <a:xfrm>
              <a:off x="4377232" y="2175105"/>
              <a:ext cx="655119" cy="5574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EA97A-12BA-43E9-B79F-9A1812055644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0A875-43D2-460B-ADFF-11B92D8932AB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6C1B30-16DF-4F97-80F1-9C1FCE4F71B6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0C74C0-E959-4793-A040-5A259C127A96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C841C-699A-4074-9F0D-1C286672C04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4152C-ED7B-4C64-8C1C-5F9FDD5B87FA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3B2253-3670-4A97-9F10-827F8D51AAA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73192D-C963-496F-9A7A-A3EA819ADA65}"/>
              </a:ext>
            </a:extLst>
          </p:cNvPr>
          <p:cNvGrpSpPr/>
          <p:nvPr/>
        </p:nvGrpSpPr>
        <p:grpSpPr>
          <a:xfrm>
            <a:off x="7485305" y="3798801"/>
            <a:ext cx="1417711" cy="729040"/>
            <a:chOff x="3995936" y="1994356"/>
            <a:chExt cx="1417711" cy="729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04908-462E-4F6B-A2D9-40B628093607}"/>
                </a:ext>
              </a:extLst>
            </p:cNvPr>
            <p:cNvSpPr txBox="1"/>
            <p:nvPr/>
          </p:nvSpPr>
          <p:spPr>
            <a:xfrm>
              <a:off x="4377232" y="213862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76BCC-C945-464E-89E7-0BBACE8BE32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39B524-1F33-4F43-B310-6C228B928514}"/>
              </a:ext>
            </a:extLst>
          </p:cNvPr>
          <p:cNvSpPr txBox="1"/>
          <p:nvPr/>
        </p:nvSpPr>
        <p:spPr>
          <a:xfrm>
            <a:off x="3396655" y="2024380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9BC0-8D8C-426E-A39A-EE47F4517B44}"/>
              </a:ext>
            </a:extLst>
          </p:cNvPr>
          <p:cNvSpPr txBox="1"/>
          <p:nvPr/>
        </p:nvSpPr>
        <p:spPr>
          <a:xfrm>
            <a:off x="2018258" y="3085324"/>
            <a:ext cx="22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E6C9E-48A3-46AE-B0A3-965E16F9B7F3}"/>
              </a:ext>
            </a:extLst>
          </p:cNvPr>
          <p:cNvSpPr txBox="1"/>
          <p:nvPr/>
        </p:nvSpPr>
        <p:spPr>
          <a:xfrm>
            <a:off x="9182377" y="394900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1B965-70CA-4E03-9F17-A4456FAED9B6}"/>
              </a:ext>
            </a:extLst>
          </p:cNvPr>
          <p:cNvSpPr txBox="1"/>
          <p:nvPr/>
        </p:nvSpPr>
        <p:spPr>
          <a:xfrm>
            <a:off x="7471808" y="512121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3C9B7-533F-4855-B200-10C09E1BFBB9}"/>
              </a:ext>
            </a:extLst>
          </p:cNvPr>
          <p:cNvSpPr txBox="1"/>
          <p:nvPr/>
        </p:nvSpPr>
        <p:spPr>
          <a:xfrm>
            <a:off x="804003" y="414626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30" name="Isosceles Triangle 51">
            <a:extLst>
              <a:ext uri="{FF2B5EF4-FFF2-40B4-BE49-F238E27FC236}">
                <a16:creationId xmlns:a16="http://schemas.microsoft.com/office/drawing/2014/main" id="{3ABBE9A2-C787-46DC-B823-D21A77830C67}"/>
              </a:ext>
            </a:extLst>
          </p:cNvPr>
          <p:cNvSpPr/>
          <p:nvPr/>
        </p:nvSpPr>
        <p:spPr>
          <a:xfrm>
            <a:off x="4999301" y="4458935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5BFFAFEE-84CF-4557-9BC0-AE63EF125FF9}"/>
              </a:ext>
            </a:extLst>
          </p:cNvPr>
          <p:cNvSpPr/>
          <p:nvPr/>
        </p:nvSpPr>
        <p:spPr>
          <a:xfrm>
            <a:off x="5128484" y="538175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B3236D04-776E-444B-A329-E152F5ACB667}"/>
              </a:ext>
            </a:extLst>
          </p:cNvPr>
          <p:cNvSpPr/>
          <p:nvPr/>
        </p:nvSpPr>
        <p:spPr>
          <a:xfrm>
            <a:off x="6391455" y="3346619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2B5618DC-11C8-4EA9-83ED-3273328FB4D3}"/>
              </a:ext>
            </a:extLst>
          </p:cNvPr>
          <p:cNvSpPr/>
          <p:nvPr/>
        </p:nvSpPr>
        <p:spPr>
          <a:xfrm>
            <a:off x="6791682" y="4100172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자유형 176">
            <a:extLst>
              <a:ext uri="{FF2B5EF4-FFF2-40B4-BE49-F238E27FC236}">
                <a16:creationId xmlns:a16="http://schemas.microsoft.com/office/drawing/2014/main" id="{957E01A6-6F84-45C0-87ED-C72CAE77795E}"/>
              </a:ext>
            </a:extLst>
          </p:cNvPr>
          <p:cNvSpPr/>
          <p:nvPr/>
        </p:nvSpPr>
        <p:spPr>
          <a:xfrm>
            <a:off x="3722540" y="543919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0F849-5CED-4D7A-9B27-EDFD5AA824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FB041F4A-D9A9-4108-98D4-D904DE5F0873}"/>
              </a:ext>
            </a:extLst>
          </p:cNvPr>
          <p:cNvSpPr/>
          <p:nvPr/>
        </p:nvSpPr>
        <p:spPr>
          <a:xfrm>
            <a:off x="3769234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72EB89-053A-4B31-92E2-F30DCC82F7C4}"/>
              </a:ext>
            </a:extLst>
          </p:cNvPr>
          <p:cNvSpPr txBox="1"/>
          <p:nvPr/>
        </p:nvSpPr>
        <p:spPr>
          <a:xfrm>
            <a:off x="4275523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081F01-3491-4876-BC70-F74D19B71988}"/>
              </a:ext>
            </a:extLst>
          </p:cNvPr>
          <p:cNvSpPr txBox="1"/>
          <p:nvPr/>
        </p:nvSpPr>
        <p:spPr>
          <a:xfrm>
            <a:off x="3769235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0B4BCF56-770D-4BAC-835D-D8F59CDD5D3E}"/>
              </a:ext>
            </a:extLst>
          </p:cNvPr>
          <p:cNvSpPr/>
          <p:nvPr/>
        </p:nvSpPr>
        <p:spPr>
          <a:xfrm>
            <a:off x="1154836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E962D-4F9D-4D7C-9B11-45AB6FB41A89}"/>
              </a:ext>
            </a:extLst>
          </p:cNvPr>
          <p:cNvSpPr txBox="1"/>
          <p:nvPr/>
        </p:nvSpPr>
        <p:spPr>
          <a:xfrm>
            <a:off x="1661125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C57276-9A82-4B58-9A95-ECC430A185D6}"/>
              </a:ext>
            </a:extLst>
          </p:cNvPr>
          <p:cNvSpPr txBox="1"/>
          <p:nvPr/>
        </p:nvSpPr>
        <p:spPr>
          <a:xfrm>
            <a:off x="1154837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4BC2ECE3-BD7D-4D55-BE68-451B4C6EEC9E}"/>
              </a:ext>
            </a:extLst>
          </p:cNvPr>
          <p:cNvSpPr/>
          <p:nvPr/>
        </p:nvSpPr>
        <p:spPr>
          <a:xfrm rot="2700000">
            <a:off x="1308243" y="5361291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3A1ABD01-55CC-4B34-B41A-BAE9C13FC4CC}"/>
              </a:ext>
            </a:extLst>
          </p:cNvPr>
          <p:cNvSpPr/>
          <p:nvPr/>
        </p:nvSpPr>
        <p:spPr>
          <a:xfrm>
            <a:off x="3878532" y="5378715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95870C43-8651-464B-9B00-C06A9802358B}"/>
              </a:ext>
            </a:extLst>
          </p:cNvPr>
          <p:cNvSpPr/>
          <p:nvPr/>
        </p:nvSpPr>
        <p:spPr>
          <a:xfrm>
            <a:off x="8998029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883079-78D8-4AEE-8D1B-F09E91D8B676}"/>
              </a:ext>
            </a:extLst>
          </p:cNvPr>
          <p:cNvSpPr txBox="1"/>
          <p:nvPr/>
        </p:nvSpPr>
        <p:spPr>
          <a:xfrm>
            <a:off x="9504319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58D6D-6DA7-4E31-A7B9-7DCD86CFAE84}"/>
              </a:ext>
            </a:extLst>
          </p:cNvPr>
          <p:cNvSpPr txBox="1"/>
          <p:nvPr/>
        </p:nvSpPr>
        <p:spPr>
          <a:xfrm>
            <a:off x="8998031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A56918A8-82B4-4FD2-9227-587329FAF34F}"/>
              </a:ext>
            </a:extLst>
          </p:cNvPr>
          <p:cNvSpPr/>
          <p:nvPr/>
        </p:nvSpPr>
        <p:spPr>
          <a:xfrm>
            <a:off x="6383632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130687-A94D-49E3-85A8-2C61D19192CA}"/>
              </a:ext>
            </a:extLst>
          </p:cNvPr>
          <p:cNvSpPr txBox="1"/>
          <p:nvPr/>
        </p:nvSpPr>
        <p:spPr>
          <a:xfrm>
            <a:off x="6889921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85A201-27DE-4BDC-ADF2-3DB3FC74E692}"/>
              </a:ext>
            </a:extLst>
          </p:cNvPr>
          <p:cNvSpPr txBox="1"/>
          <p:nvPr/>
        </p:nvSpPr>
        <p:spPr>
          <a:xfrm>
            <a:off x="6383633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Rounded Rectangle 27">
            <a:extLst>
              <a:ext uri="{FF2B5EF4-FFF2-40B4-BE49-F238E27FC236}">
                <a16:creationId xmlns:a16="http://schemas.microsoft.com/office/drawing/2014/main" id="{8A16EA22-7BCA-45E7-B018-0CDDA8EE24BF}"/>
              </a:ext>
            </a:extLst>
          </p:cNvPr>
          <p:cNvSpPr/>
          <p:nvPr/>
        </p:nvSpPr>
        <p:spPr>
          <a:xfrm>
            <a:off x="9095279" y="5385713"/>
            <a:ext cx="278747" cy="2141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Rounded Rectangle 7">
            <a:extLst>
              <a:ext uri="{FF2B5EF4-FFF2-40B4-BE49-F238E27FC236}">
                <a16:creationId xmlns:a16="http://schemas.microsoft.com/office/drawing/2014/main" id="{79F41085-88AE-499D-A23F-344A91074B05}"/>
              </a:ext>
            </a:extLst>
          </p:cNvPr>
          <p:cNvSpPr/>
          <p:nvPr/>
        </p:nvSpPr>
        <p:spPr>
          <a:xfrm>
            <a:off x="6477468" y="534964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CDE579-B593-47E2-B8D9-CC065F2A18D7}"/>
              </a:ext>
            </a:extLst>
          </p:cNvPr>
          <p:cNvSpPr txBox="1"/>
          <p:nvPr/>
        </p:nvSpPr>
        <p:spPr>
          <a:xfrm>
            <a:off x="436158" y="1252074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E67B6FC4-382A-4C8B-A485-27A49B86ECDE}"/>
              </a:ext>
            </a:extLst>
          </p:cNvPr>
          <p:cNvGrpSpPr/>
          <p:nvPr/>
        </p:nvGrpSpPr>
        <p:grpSpPr>
          <a:xfrm>
            <a:off x="640930" y="1558653"/>
            <a:ext cx="5410749" cy="3183366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C89A86D-EB16-4C2E-8F38-3D88C490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CF7E61F-893D-4331-9242-9BA8CF17F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75B470D-25FC-4FFC-9022-B21F1A833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A28C11D-2529-4E38-8636-7A20998BF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E39BC8-AE75-4771-B485-F09ABDE11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001104"/>
              </p:ext>
            </p:extLst>
          </p:nvPr>
        </p:nvGraphicFramePr>
        <p:xfrm>
          <a:off x="6178256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A2D08C-A7D6-4F69-8AA7-674FCD68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310653"/>
              </p:ext>
            </p:extLst>
          </p:nvPr>
        </p:nvGraphicFramePr>
        <p:xfrm>
          <a:off x="6178256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4DFBC3AE-01BD-4A31-819D-ACC7C578F10E}"/>
              </a:ext>
            </a:extLst>
          </p:cNvPr>
          <p:cNvSpPr/>
          <p:nvPr/>
        </p:nvSpPr>
        <p:spPr>
          <a:xfrm flipH="1">
            <a:off x="1255300" y="2204655"/>
            <a:ext cx="840367" cy="84036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A1BCED-0BE1-428B-8230-A78F20CB7B44}"/>
              </a:ext>
            </a:extLst>
          </p:cNvPr>
          <p:cNvSpPr/>
          <p:nvPr/>
        </p:nvSpPr>
        <p:spPr>
          <a:xfrm flipH="1">
            <a:off x="2416307" y="1759226"/>
            <a:ext cx="467131" cy="467131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136F78-5FB4-4FAA-A0EA-BDD0CFEA7467}"/>
              </a:ext>
            </a:extLst>
          </p:cNvPr>
          <p:cNvSpPr/>
          <p:nvPr/>
        </p:nvSpPr>
        <p:spPr>
          <a:xfrm flipH="1">
            <a:off x="4828562" y="3806621"/>
            <a:ext cx="381866" cy="381866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3697-51FE-475A-B90D-86021BE07B1B}"/>
              </a:ext>
            </a:extLst>
          </p:cNvPr>
          <p:cNvSpPr/>
          <p:nvPr/>
        </p:nvSpPr>
        <p:spPr>
          <a:xfrm flipH="1">
            <a:off x="4329026" y="2009648"/>
            <a:ext cx="687358" cy="68735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D129E-DF81-4B3B-BC90-5553957F86BD}"/>
              </a:ext>
            </a:extLst>
          </p:cNvPr>
          <p:cNvSpPr/>
          <p:nvPr/>
        </p:nvSpPr>
        <p:spPr>
          <a:xfrm>
            <a:off x="729673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C9B92-A1C8-4A03-A21C-ECCDC3EDEF26}"/>
              </a:ext>
            </a:extLst>
          </p:cNvPr>
          <p:cNvSpPr/>
          <p:nvPr/>
        </p:nvSpPr>
        <p:spPr>
          <a:xfrm>
            <a:off x="3464922" y="4913972"/>
            <a:ext cx="2520000" cy="1296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84A27-A613-46EF-9A79-3BF9ABE8EA69}"/>
              </a:ext>
            </a:extLst>
          </p:cNvPr>
          <p:cNvSpPr/>
          <p:nvPr/>
        </p:nvSpPr>
        <p:spPr>
          <a:xfrm>
            <a:off x="6200171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7B073-FED1-413F-B3BA-634BF5DD3F9B}"/>
              </a:ext>
            </a:extLst>
          </p:cNvPr>
          <p:cNvSpPr/>
          <p:nvPr/>
        </p:nvSpPr>
        <p:spPr>
          <a:xfrm>
            <a:off x="8935421" y="4913972"/>
            <a:ext cx="2520000" cy="1296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8" name="Chart 28">
            <a:extLst>
              <a:ext uri="{FF2B5EF4-FFF2-40B4-BE49-F238E27FC236}">
                <a16:creationId xmlns:a16="http://schemas.microsoft.com/office/drawing/2014/main" id="{B8BD01C9-643A-4266-B7A1-27D6C73B3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14766"/>
              </p:ext>
            </p:extLst>
          </p:nvPr>
        </p:nvGraphicFramePr>
        <p:xfrm>
          <a:off x="8950434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31">
            <a:extLst>
              <a:ext uri="{FF2B5EF4-FFF2-40B4-BE49-F238E27FC236}">
                <a16:creationId xmlns:a16="http://schemas.microsoft.com/office/drawing/2014/main" id="{D39BE344-F18E-4BD1-9B7F-3C3650125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889723"/>
              </p:ext>
            </p:extLst>
          </p:nvPr>
        </p:nvGraphicFramePr>
        <p:xfrm>
          <a:off x="8950434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그룹 11">
            <a:extLst>
              <a:ext uri="{FF2B5EF4-FFF2-40B4-BE49-F238E27FC236}">
                <a16:creationId xmlns:a16="http://schemas.microsoft.com/office/drawing/2014/main" id="{FBBF85A0-A4FD-4E8D-83F5-A966DDEFD04E}"/>
              </a:ext>
            </a:extLst>
          </p:cNvPr>
          <p:cNvGrpSpPr/>
          <p:nvPr/>
        </p:nvGrpSpPr>
        <p:grpSpPr>
          <a:xfrm>
            <a:off x="7162836" y="1772753"/>
            <a:ext cx="1548000" cy="1093331"/>
            <a:chOff x="7162836" y="1772753"/>
            <a:chExt cx="1548000" cy="109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B9018-18D7-4944-9F3D-A66C2B2FE31C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5B905-DBA0-471E-9901-74EC069B49CF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8F879F69-7A4A-43D9-A91D-D3753698D7D0}"/>
              </a:ext>
            </a:extLst>
          </p:cNvPr>
          <p:cNvGrpSpPr/>
          <p:nvPr/>
        </p:nvGrpSpPr>
        <p:grpSpPr>
          <a:xfrm>
            <a:off x="9935014" y="1772753"/>
            <a:ext cx="1548000" cy="1093331"/>
            <a:chOff x="9935014" y="1772753"/>
            <a:chExt cx="1548000" cy="109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325309-291B-41B5-AE69-44A11DCE73A8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B8A57-E7B3-4FB2-8BE6-8CE709CD5F55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6" name="그룹 19">
            <a:extLst>
              <a:ext uri="{FF2B5EF4-FFF2-40B4-BE49-F238E27FC236}">
                <a16:creationId xmlns:a16="http://schemas.microsoft.com/office/drawing/2014/main" id="{ECE59B52-4C1C-4612-95CE-E7DDB1CC3AAE}"/>
              </a:ext>
            </a:extLst>
          </p:cNvPr>
          <p:cNvGrpSpPr/>
          <p:nvPr/>
        </p:nvGrpSpPr>
        <p:grpSpPr>
          <a:xfrm>
            <a:off x="9935014" y="3228680"/>
            <a:ext cx="1548000" cy="1094938"/>
            <a:chOff x="9935014" y="3228680"/>
            <a:chExt cx="1548000" cy="10949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630568-A823-453E-B1B7-CF2F2A36C272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C4CB0-8F8B-4824-8399-309BC09752FC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88FD8DF2-912C-4C8C-A4C4-98060253798F}"/>
              </a:ext>
            </a:extLst>
          </p:cNvPr>
          <p:cNvGrpSpPr/>
          <p:nvPr/>
        </p:nvGrpSpPr>
        <p:grpSpPr>
          <a:xfrm>
            <a:off x="7162836" y="3228680"/>
            <a:ext cx="1548000" cy="1094938"/>
            <a:chOff x="7162836" y="3228680"/>
            <a:chExt cx="1548000" cy="10949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F2FBE1-A914-4BAF-A4B7-95B3A009049A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4D77F-08B7-4A03-AD9A-90404447392C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2" name="그룹 332">
            <a:extLst>
              <a:ext uri="{FF2B5EF4-FFF2-40B4-BE49-F238E27FC236}">
                <a16:creationId xmlns:a16="http://schemas.microsoft.com/office/drawing/2014/main" id="{4FD4FE26-9D89-48D1-9B9F-7CDA6DB0C02A}"/>
              </a:ext>
            </a:extLst>
          </p:cNvPr>
          <p:cNvGrpSpPr/>
          <p:nvPr/>
        </p:nvGrpSpPr>
        <p:grpSpPr>
          <a:xfrm>
            <a:off x="873673" y="5015307"/>
            <a:ext cx="2232000" cy="1093331"/>
            <a:chOff x="7162836" y="1772753"/>
            <a:chExt cx="1548000" cy="109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11BFB-1844-4F40-A90F-22F9482F45A1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1A9742-9C2E-46D3-A671-46D632F1C1C1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5" name="그룹 335">
            <a:extLst>
              <a:ext uri="{FF2B5EF4-FFF2-40B4-BE49-F238E27FC236}">
                <a16:creationId xmlns:a16="http://schemas.microsoft.com/office/drawing/2014/main" id="{B171A521-34C6-43CF-9C2F-D87AC035F0F5}"/>
              </a:ext>
            </a:extLst>
          </p:cNvPr>
          <p:cNvGrpSpPr/>
          <p:nvPr/>
        </p:nvGrpSpPr>
        <p:grpSpPr>
          <a:xfrm>
            <a:off x="9079421" y="5015307"/>
            <a:ext cx="2232000" cy="1093331"/>
            <a:chOff x="9935014" y="1772753"/>
            <a:chExt cx="1548000" cy="1093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09F3F4-524C-45C2-9A3A-2967CA64CBCF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0EAE6C-CCCE-4313-A4F8-24B7ABA2ED93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8" name="그룹 338">
            <a:extLst>
              <a:ext uri="{FF2B5EF4-FFF2-40B4-BE49-F238E27FC236}">
                <a16:creationId xmlns:a16="http://schemas.microsoft.com/office/drawing/2014/main" id="{5CD30CCF-489B-488A-9A24-49ADBBF3C7A4}"/>
              </a:ext>
            </a:extLst>
          </p:cNvPr>
          <p:cNvGrpSpPr/>
          <p:nvPr/>
        </p:nvGrpSpPr>
        <p:grpSpPr>
          <a:xfrm>
            <a:off x="6344171" y="5014503"/>
            <a:ext cx="2232000" cy="1094938"/>
            <a:chOff x="9935014" y="3228680"/>
            <a:chExt cx="1548000" cy="10949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BD7496-2AD3-44A1-A4A8-2C2FACDCC16D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BA1F74-EF91-4EB1-A672-7E2D5ABEE6DB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1" name="그룹 341">
            <a:extLst>
              <a:ext uri="{FF2B5EF4-FFF2-40B4-BE49-F238E27FC236}">
                <a16:creationId xmlns:a16="http://schemas.microsoft.com/office/drawing/2014/main" id="{51C19CBA-0E85-4EC9-8757-4FE55BBD1707}"/>
              </a:ext>
            </a:extLst>
          </p:cNvPr>
          <p:cNvGrpSpPr/>
          <p:nvPr/>
        </p:nvGrpSpPr>
        <p:grpSpPr>
          <a:xfrm>
            <a:off x="3608922" y="5014503"/>
            <a:ext cx="2232000" cy="1094938"/>
            <a:chOff x="7162836" y="3228680"/>
            <a:chExt cx="1548000" cy="10949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7ED997-7D1A-4536-8752-8F9BB18EA65F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952CA9-D4C0-48EF-8E3C-877B398635D8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D635C0-BB7E-4BEB-92DA-4FE81D20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285364"/>
              </p:ext>
            </p:extLst>
          </p:nvPr>
        </p:nvGraphicFramePr>
        <p:xfrm>
          <a:off x="896083" y="19080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74EF459-10A5-4726-BDC8-C7F2B62988DA}"/>
              </a:ext>
            </a:extLst>
          </p:cNvPr>
          <p:cNvGrpSpPr/>
          <p:nvPr/>
        </p:nvGrpSpPr>
        <p:grpSpPr>
          <a:xfrm>
            <a:off x="1196452" y="52028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7E7C9-0BC6-4962-B5D2-617E64924E9A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2A687-9BAB-449E-8B2E-0BE634EB50C6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8514C9-B436-41E3-85C1-A186DA15615D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86DA4-E0D8-46A3-B7D3-27593BE2F422}"/>
              </a:ext>
            </a:extLst>
          </p:cNvPr>
          <p:cNvGrpSpPr/>
          <p:nvPr/>
        </p:nvGrpSpPr>
        <p:grpSpPr>
          <a:xfrm>
            <a:off x="4867330" y="52028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67E17-5B82-424B-AA87-AAD955AB04F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95D01-04B1-4354-A517-26840A06AC67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6F1342-ED8F-4208-BD61-9BC77F7D0C27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C63E36-2312-4586-84CC-E5A8C1C987CC}"/>
              </a:ext>
            </a:extLst>
          </p:cNvPr>
          <p:cNvGrpSpPr/>
          <p:nvPr/>
        </p:nvGrpSpPr>
        <p:grpSpPr>
          <a:xfrm>
            <a:off x="8538481" y="52028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73432-A687-4411-A76F-0C58A9142B37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78F68-7651-4479-A58C-41EAD999629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58B86-FD0A-4C2C-9DEB-F1361977457F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50F1DA-F956-4939-A7B4-67410546AE7F}"/>
              </a:ext>
            </a:extLst>
          </p:cNvPr>
          <p:cNvGrpSpPr/>
          <p:nvPr/>
        </p:nvGrpSpPr>
        <p:grpSpPr>
          <a:xfrm>
            <a:off x="5500888" y="16638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D37361-3481-469E-A809-626B244A7564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F54C170-1F0F-43ED-9E1C-C1FB06852097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B12F34-E15B-41D2-B36C-306D387BD79D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722C8D-AC87-4B5F-B886-3AEFBD0DF169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8376F4-5FB0-40B3-B2E6-792D62E43E5B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23A95F-1593-40F8-B5AD-D9A9EBA089D4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C354F3-D6F8-4D07-855A-42F06B704D9B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69DB9-EFDF-4105-AD5A-C68BEA274F2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C3D006-B38B-46F9-928D-F1B7B5F109AF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2B8498B-D26C-45E8-9AC8-EF9A756FB918}"/>
              </a:ext>
            </a:extLst>
          </p:cNvPr>
          <p:cNvSpPr txBox="1"/>
          <p:nvPr/>
        </p:nvSpPr>
        <p:spPr>
          <a:xfrm>
            <a:off x="1415422" y="949266"/>
            <a:ext cx="4504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accent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6BC8C3-2CA4-4A9C-A796-1DFE2A99475A}"/>
              </a:ext>
            </a:extLst>
          </p:cNvPr>
          <p:cNvSpPr txBox="1"/>
          <p:nvPr/>
        </p:nvSpPr>
        <p:spPr>
          <a:xfrm>
            <a:off x="855367" y="8185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6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6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6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B5C3B-546C-4E6B-BD18-F852BD28E825}"/>
              </a:ext>
            </a:extLst>
          </p:cNvPr>
          <p:cNvSpPr txBox="1"/>
          <p:nvPr/>
        </p:nvSpPr>
        <p:spPr>
          <a:xfrm rot="10800000">
            <a:off x="5321293" y="2789902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167283" y="361950"/>
                </a:move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800" y="127694"/>
                </a:cubicBezTo>
                <a:cubicBezTo>
                  <a:pt x="21333" y="99714"/>
                  <a:pt x="37108" y="74612"/>
                  <a:pt x="60127" y="52387"/>
                </a:cubicBezTo>
                <a:cubicBezTo>
                  <a:pt x="83146" y="30162"/>
                  <a:pt x="112515" y="12700"/>
                  <a:pt x="148233" y="0"/>
                </a:cubicBez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5" y="161726"/>
                  <a:pt x="86321" y="194667"/>
                </a:cubicBezTo>
                <a:lnTo>
                  <a:pt x="167283" y="194667"/>
                </a:lnTo>
                <a:close/>
                <a:moveTo>
                  <a:pt x="446485" y="361950"/>
                </a:move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lnTo>
                  <a:pt x="460177" y="69056"/>
                </a:lnTo>
                <a:cubicBezTo>
                  <a:pt x="426840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06768-8AF7-42FA-8F51-EC4740BC1EA2}"/>
              </a:ext>
            </a:extLst>
          </p:cNvPr>
          <p:cNvSpPr txBox="1"/>
          <p:nvPr/>
        </p:nvSpPr>
        <p:spPr>
          <a:xfrm>
            <a:off x="5385721" y="1295612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dirty="0">
                <a:solidFill>
                  <a:schemeClr val="accent1"/>
                </a:solidFill>
              </a:rPr>
              <a:t>Info</a:t>
            </a:r>
            <a:r>
              <a:rPr lang="en-US" dirty="0"/>
              <a:t>graphic Style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41CCC-7337-443E-9783-65BB1EDBE0BF}"/>
              </a:ext>
            </a:extLst>
          </p:cNvPr>
          <p:cNvSpPr txBox="1"/>
          <p:nvPr/>
        </p:nvSpPr>
        <p:spPr>
          <a:xfrm>
            <a:off x="6109667" y="818563"/>
            <a:ext cx="36852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OREM IPS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UM DOLOR SIT AMET 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CU USU AGA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FC920-B517-4523-AC13-43D842BE4BF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08F7-5C54-4338-8FCA-1E92D542C481}"/>
              </a:ext>
            </a:extLst>
          </p:cNvPr>
          <p:cNvGrpSpPr/>
          <p:nvPr/>
        </p:nvGrpSpPr>
        <p:grpSpPr>
          <a:xfrm>
            <a:off x="3855932" y="22048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BCC3C64-36AB-4BCB-ACF0-643FAD291CDA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8163483-4CFD-4000-B83C-665FC6D9D1BF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B67E674-F7B0-4FC3-929F-F73DE69CAE9F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CF534F-66D7-4E33-BF0A-D37A739B0AE8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C2BE78A2-0071-4371-806B-6BEE456B9277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DACA3-A0C6-4DBB-A284-F1DC5E613E0D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3470190"/>
            <a:ext cx="4388586" cy="5730"/>
          </a:xfrm>
          <a:prstGeom prst="line">
            <a:avLst/>
          </a:prstGeom>
          <a:ln w="15875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F0A365-3E8D-42E1-8D24-3EDF3265093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66286" y="2185738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F4370E-3659-4130-82B7-2348307BC35A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4724148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D8DFA-E8AC-42B8-9AB1-9C54D1780C50}"/>
              </a:ext>
            </a:extLst>
          </p:cNvPr>
          <p:cNvGrpSpPr/>
          <p:nvPr/>
        </p:nvGrpSpPr>
        <p:grpSpPr>
          <a:xfrm flipH="1">
            <a:off x="966285" y="2305243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22E519-F5DE-482F-BEE2-DEB5985F7513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ED11F0-E619-4503-A980-A171A67F23BB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F924E1-5D36-4B4A-8DD8-6C0C16D3710C}"/>
              </a:ext>
            </a:extLst>
          </p:cNvPr>
          <p:cNvGrpSpPr/>
          <p:nvPr/>
        </p:nvGrpSpPr>
        <p:grpSpPr>
          <a:xfrm flipH="1">
            <a:off x="964000" y="3582337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13BCD1-001A-4EE9-84C8-660BDF6ADE71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B21892-DC4A-400B-A845-D45EFC91BD0E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E79A01-2013-491E-9EA2-B7069626364D}"/>
              </a:ext>
            </a:extLst>
          </p:cNvPr>
          <p:cNvGrpSpPr/>
          <p:nvPr/>
        </p:nvGrpSpPr>
        <p:grpSpPr>
          <a:xfrm flipH="1">
            <a:off x="961715" y="4859430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0A5CB0-13F1-4E7E-81CB-A3EE1B9E76BF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E8C6D-E7F4-471C-A6C6-8412A0687017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9BDFB8-933C-477A-BDBA-D058A02AB882}"/>
              </a:ext>
            </a:extLst>
          </p:cNvPr>
          <p:cNvSpPr txBox="1"/>
          <p:nvPr/>
        </p:nvSpPr>
        <p:spPr>
          <a:xfrm>
            <a:off x="5592211" y="30066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65952-3276-42D3-9DC9-7D793DBB90B9}"/>
              </a:ext>
            </a:extLst>
          </p:cNvPr>
          <p:cNvSpPr txBox="1"/>
          <p:nvPr/>
        </p:nvSpPr>
        <p:spPr>
          <a:xfrm>
            <a:off x="5592211" y="36902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A426-FC03-492E-A104-BEF551A277FB}"/>
              </a:ext>
            </a:extLst>
          </p:cNvPr>
          <p:cNvSpPr txBox="1"/>
          <p:nvPr/>
        </p:nvSpPr>
        <p:spPr>
          <a:xfrm>
            <a:off x="6347505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C6B09-EEAD-4B3E-B0A6-CD4761599FDF}"/>
              </a:ext>
            </a:extLst>
          </p:cNvPr>
          <p:cNvSpPr txBox="1"/>
          <p:nvPr/>
        </p:nvSpPr>
        <p:spPr>
          <a:xfrm>
            <a:off x="4844068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E60C3-C49C-4652-BAEE-F724B64CCFC8}"/>
              </a:ext>
            </a:extLst>
          </p:cNvPr>
          <p:cNvSpPr txBox="1"/>
          <p:nvPr/>
        </p:nvSpPr>
        <p:spPr>
          <a:xfrm>
            <a:off x="4658009" y="50107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_A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_B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DA1237F6-2CC3-479D-8B51-59D7F33BE00E}"/>
              </a:ext>
            </a:extLst>
          </p:cNvPr>
          <p:cNvGrpSpPr/>
          <p:nvPr/>
        </p:nvGrpSpPr>
        <p:grpSpPr>
          <a:xfrm>
            <a:off x="8531381" y="2749302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980E02-7898-4716-B3B7-7C2F42DC877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DBF54-1D2A-478E-B52F-A2C17F40D7C6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9EC9BE-A834-4908-9DCB-0B32B6ED8CBB}"/>
              </a:ext>
            </a:extLst>
          </p:cNvPr>
          <p:cNvSpPr txBox="1"/>
          <p:nvPr/>
        </p:nvSpPr>
        <p:spPr>
          <a:xfrm>
            <a:off x="8717187" y="1789162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Arrow Style Infographic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5140417-702B-4F11-B582-E0109793EC9C}"/>
              </a:ext>
            </a:extLst>
          </p:cNvPr>
          <p:cNvGrpSpPr/>
          <p:nvPr/>
        </p:nvGrpSpPr>
        <p:grpSpPr>
          <a:xfrm>
            <a:off x="1216515" y="2443360"/>
            <a:ext cx="3028217" cy="3026664"/>
            <a:chOff x="4574848" y="1897856"/>
            <a:chExt cx="3028217" cy="302666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3B86E1-3AAC-40E4-A1B2-23F447F630A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6168F-7817-48C9-B65E-4DE8E6FA1C6F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AF345BC-E84B-4D16-BAF0-1789D6FF313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051F2F99-C665-4AD2-BF7F-21C07A73613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2A55DC09-B493-4B81-B380-B3717BA5E76D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FA5DE24E-FB5C-40CC-AD10-054BBD2E2CFA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D1068808-56E8-4177-9972-11BA83D66451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E354C71-6F9F-46AC-BEE2-FE527CD7639C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ADBC9FB-50C3-4D27-95E6-AF8DF43322A3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BC04DB2B-2321-4465-9C76-296AFD72423F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A6DF957-8487-411B-88B2-EB492FC99D01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F5B29564-3309-40BC-9626-36DF09572A00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9109A11-CBE2-4F0B-926A-D910B0829716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2399D-82D9-4BC9-8941-B93C57D3F313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B57A91-5D8C-41E0-9311-3CA73E607ED4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CE42FB-848C-4C00-8A75-BD62A366705D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8BF5-3FE0-4DAA-BBE3-3065109A9BCA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919D8-C000-4E5F-AFDF-35C79A76955C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3FFEF-D81A-4B6F-BE2C-9B79CDD2B005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F9C2E-004B-415E-A446-6F1F0255CFA6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091EE-9475-45B9-877E-47B13724E304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6993FA-BAB3-4899-9C5A-5552E175096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2344D7-4496-4F0A-A446-DC113DAE7063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5B6473-0559-487B-9B3F-F362DCEA372B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D2F84-FB14-44F9-8C1E-783439492C7F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D5E9EE-F09F-43F0-806F-A60139FBF782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PowerPoint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FDDBF2-1695-4551-BB01-62918DEE3DCF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32BB3-B47C-4FE9-9CF6-5EC94D28760B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DA6FA-E1F1-4A25-9669-39DCC43DDBCD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5">
            <a:extLst>
              <a:ext uri="{FF2B5EF4-FFF2-40B4-BE49-F238E27FC236}">
                <a16:creationId xmlns:a16="http://schemas.microsoft.com/office/drawing/2014/main" id="{82EF1E30-2763-4805-924C-10F61FF49FCC}"/>
              </a:ext>
            </a:extLst>
          </p:cNvPr>
          <p:cNvSpPr/>
          <p:nvPr/>
        </p:nvSpPr>
        <p:spPr>
          <a:xfrm>
            <a:off x="1508936" y="272661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C667ADE-EF25-4EA0-82C5-98732CAFE3EE}"/>
              </a:ext>
            </a:extLst>
          </p:cNvPr>
          <p:cNvSpPr/>
          <p:nvPr/>
        </p:nvSpPr>
        <p:spPr>
          <a:xfrm>
            <a:off x="4317630" y="2726611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2" name="Oval 27">
            <a:extLst>
              <a:ext uri="{FF2B5EF4-FFF2-40B4-BE49-F238E27FC236}">
                <a16:creationId xmlns:a16="http://schemas.microsoft.com/office/drawing/2014/main" id="{B872CAE8-4B99-4FF0-B124-D19E6F352FDA}"/>
              </a:ext>
            </a:extLst>
          </p:cNvPr>
          <p:cNvSpPr/>
          <p:nvPr/>
        </p:nvSpPr>
        <p:spPr>
          <a:xfrm>
            <a:off x="2913283" y="2726611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4C7A3B-D4B1-4A13-82BD-3AF8597D237D}"/>
              </a:ext>
            </a:extLst>
          </p:cNvPr>
          <p:cNvSpPr txBox="1"/>
          <p:nvPr/>
        </p:nvSpPr>
        <p:spPr>
          <a:xfrm>
            <a:off x="7213438" y="1268760"/>
            <a:ext cx="42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1A0CB646-C52D-42D0-8F31-70BB26D5A5FD}"/>
              </a:ext>
            </a:extLst>
          </p:cNvPr>
          <p:cNvSpPr/>
          <p:nvPr/>
        </p:nvSpPr>
        <p:spPr>
          <a:xfrm>
            <a:off x="3101240" y="2981576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738F0546-387A-4964-8A80-23A50668A09A}"/>
              </a:ext>
            </a:extLst>
          </p:cNvPr>
          <p:cNvSpPr/>
          <p:nvPr/>
        </p:nvSpPr>
        <p:spPr>
          <a:xfrm>
            <a:off x="1679386" y="2902650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0ADE2-AB05-4A39-BF71-A9789771BE1E}"/>
              </a:ext>
            </a:extLst>
          </p:cNvPr>
          <p:cNvSpPr/>
          <p:nvPr/>
        </p:nvSpPr>
        <p:spPr>
          <a:xfrm flipH="1">
            <a:off x="4514816" y="2935098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61C17-4553-4F94-AC1E-4FE8725075F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5AC49F1-3BDA-4906-95D1-2C79EEC45145}"/>
              </a:ext>
            </a:extLst>
          </p:cNvPr>
          <p:cNvSpPr/>
          <p:nvPr/>
        </p:nvSpPr>
        <p:spPr>
          <a:xfrm>
            <a:off x="1851806" y="5086378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F56B3E66-DAA1-4934-BA4A-60242B145AFE}"/>
              </a:ext>
            </a:extLst>
          </p:cNvPr>
          <p:cNvSpPr/>
          <p:nvPr/>
        </p:nvSpPr>
        <p:spPr>
          <a:xfrm>
            <a:off x="7692769" y="1830359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16599-5B37-410E-B0F2-A99AD986838C}"/>
              </a:ext>
            </a:extLst>
          </p:cNvPr>
          <p:cNvGrpSpPr/>
          <p:nvPr/>
        </p:nvGrpSpPr>
        <p:grpSpPr>
          <a:xfrm>
            <a:off x="8552589" y="1916433"/>
            <a:ext cx="2808000" cy="969028"/>
            <a:chOff x="5652121" y="1872653"/>
            <a:chExt cx="2448361" cy="969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81329-37D7-43D4-A84E-D8A02C577A32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C427DB-3771-41B9-80FD-A82F4F312F84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07720-A8C9-485C-AB56-1531BA34AF23}"/>
              </a:ext>
            </a:extLst>
          </p:cNvPr>
          <p:cNvGrpSpPr/>
          <p:nvPr/>
        </p:nvGrpSpPr>
        <p:grpSpPr>
          <a:xfrm>
            <a:off x="831634" y="4945345"/>
            <a:ext cx="2812211" cy="969028"/>
            <a:chOff x="5652121" y="1872653"/>
            <a:chExt cx="2448361" cy="9690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461485-44E8-4942-AD5D-45F1B2275329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E22A9F-9D1B-4E36-A24A-EFF59E9D9035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aphic 70">
            <a:extLst>
              <a:ext uri="{FF2B5EF4-FFF2-40B4-BE49-F238E27FC236}">
                <a16:creationId xmlns:a16="http://schemas.microsoft.com/office/drawing/2014/main" id="{5FDBA7A4-4CA9-4F65-81BF-C07EBFDB3131}"/>
              </a:ext>
            </a:extLst>
          </p:cNvPr>
          <p:cNvGrpSpPr/>
          <p:nvPr/>
        </p:nvGrpSpPr>
        <p:grpSpPr>
          <a:xfrm>
            <a:off x="4868911" y="1605530"/>
            <a:ext cx="2659074" cy="4065000"/>
            <a:chOff x="7243933" y="3993155"/>
            <a:chExt cx="1545616" cy="236282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1996D3-B2E9-4584-B251-C565292BE0CE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A235C2-5210-4F94-855F-6A0A61597C05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48DB44-2179-4674-AECE-FB0EC68D1DA1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B52BFD-7B94-45BB-9159-775F085E13B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C7C96C-F253-4EA9-8DDA-1C523DAE9E6A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98CE1F-F003-4554-8F0E-04519AD59C06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5CC56F-D767-4999-BD1E-A08416C81EA1}"/>
              </a:ext>
            </a:extLst>
          </p:cNvPr>
          <p:cNvSpPr txBox="1"/>
          <p:nvPr/>
        </p:nvSpPr>
        <p:spPr>
          <a:xfrm>
            <a:off x="704743" y="2752159"/>
            <a:ext cx="41805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F33BD2-8AB2-4C49-8857-E05018A575E7}"/>
              </a:ext>
            </a:extLst>
          </p:cNvPr>
          <p:cNvSpPr txBox="1"/>
          <p:nvPr/>
        </p:nvSpPr>
        <p:spPr>
          <a:xfrm>
            <a:off x="704743" y="1635018"/>
            <a:ext cx="328792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AC0A13-ADD6-4A4D-906A-C6C3C592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39403"/>
              </p:ext>
            </p:extLst>
          </p:nvPr>
        </p:nvGraphicFramePr>
        <p:xfrm>
          <a:off x="905608" y="2747964"/>
          <a:ext cx="10380784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3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G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63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C1FAE5-C765-409E-A336-9995862C0758}"/>
              </a:ext>
            </a:extLst>
          </p:cNvPr>
          <p:cNvSpPr txBox="1"/>
          <p:nvPr/>
        </p:nvSpPr>
        <p:spPr>
          <a:xfrm>
            <a:off x="4076961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B75C-A59B-40CE-96C7-45119AE78250}"/>
              </a:ext>
            </a:extLst>
          </p:cNvPr>
          <p:cNvSpPr txBox="1"/>
          <p:nvPr/>
        </p:nvSpPr>
        <p:spPr>
          <a:xfrm>
            <a:off x="5943860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E9231-64C7-40B3-9676-D265AFEE7122}"/>
              </a:ext>
            </a:extLst>
          </p:cNvPr>
          <p:cNvSpPr txBox="1"/>
          <p:nvPr/>
        </p:nvSpPr>
        <p:spPr>
          <a:xfrm>
            <a:off x="7810759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137D-AB14-4934-91BE-D005FC86B74D}"/>
              </a:ext>
            </a:extLst>
          </p:cNvPr>
          <p:cNvSpPr txBox="1"/>
          <p:nvPr/>
        </p:nvSpPr>
        <p:spPr>
          <a:xfrm>
            <a:off x="9677658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EB1D541F-A644-43CA-8F5E-6588F2DE5B9F}"/>
              </a:ext>
            </a:extLst>
          </p:cNvPr>
          <p:cNvSpPr/>
          <p:nvPr/>
        </p:nvSpPr>
        <p:spPr>
          <a:xfrm rot="2700000">
            <a:off x="6502070" y="1675656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EF08D45-132A-446D-B479-29C4D8E6ED84}"/>
              </a:ext>
            </a:extLst>
          </p:cNvPr>
          <p:cNvSpPr/>
          <p:nvPr/>
        </p:nvSpPr>
        <p:spPr>
          <a:xfrm>
            <a:off x="4574586" y="178309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4D009C5D-5B5D-4610-9E33-4280DBF54DA8}"/>
              </a:ext>
            </a:extLst>
          </p:cNvPr>
          <p:cNvSpPr/>
          <p:nvPr/>
        </p:nvSpPr>
        <p:spPr>
          <a:xfrm>
            <a:off x="8261671" y="1785033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BC7F83AC-49AA-415F-8C99-44F529BDADD7}"/>
              </a:ext>
            </a:extLst>
          </p:cNvPr>
          <p:cNvSpPr>
            <a:spLocks noChangeAspect="1"/>
          </p:cNvSpPr>
          <p:nvPr/>
        </p:nvSpPr>
        <p:spPr>
          <a:xfrm>
            <a:off x="10135363" y="175167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F0F86-FC1F-40E3-9D17-4E5938C633A6}"/>
              </a:ext>
            </a:extLst>
          </p:cNvPr>
          <p:cNvSpPr txBox="1"/>
          <p:nvPr/>
        </p:nvSpPr>
        <p:spPr>
          <a:xfrm>
            <a:off x="1468316" y="5485801"/>
            <a:ext cx="934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 and Money. You can simply impress your audience and add a unique zing and appeal to your Reports and Presentations with our Templates.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43B58E-508B-49E6-AF59-55942EF2B7F6}"/>
              </a:ext>
            </a:extLst>
          </p:cNvPr>
          <p:cNvSpPr txBox="1"/>
          <p:nvPr/>
        </p:nvSpPr>
        <p:spPr>
          <a:xfrm>
            <a:off x="725456" y="1774674"/>
            <a:ext cx="1850694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accent1"/>
                </a:solidFill>
              </a:rPr>
              <a:t>We Create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26729B-00B7-4EB1-8208-78642DC72855}"/>
              </a:ext>
            </a:extLst>
          </p:cNvPr>
          <p:cNvSpPr txBox="1"/>
          <p:nvPr/>
        </p:nvSpPr>
        <p:spPr>
          <a:xfrm>
            <a:off x="725456" y="2206722"/>
            <a:ext cx="3240361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8A55A-8813-4B64-9F2D-07B5C3561A07}"/>
              </a:ext>
            </a:extLst>
          </p:cNvPr>
          <p:cNvSpPr txBox="1"/>
          <p:nvPr/>
        </p:nvSpPr>
        <p:spPr>
          <a:xfrm>
            <a:off x="725455" y="2701252"/>
            <a:ext cx="47433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Reports and Presentations with our Templates. </a:t>
            </a:r>
          </a:p>
        </p:txBody>
      </p:sp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2C6854BF-1B3B-4C21-9D23-8EB34CD01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077079"/>
              </p:ext>
            </p:extLst>
          </p:nvPr>
        </p:nvGraphicFramePr>
        <p:xfrm>
          <a:off x="949569" y="4503415"/>
          <a:ext cx="4580793" cy="1831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EBFB2742-9F49-462F-8D7A-07A75DB1055E}"/>
              </a:ext>
            </a:extLst>
          </p:cNvPr>
          <p:cNvSpPr/>
          <p:nvPr/>
        </p:nvSpPr>
        <p:spPr>
          <a:xfrm flipH="1">
            <a:off x="3604846" y="3923464"/>
            <a:ext cx="1541979" cy="502445"/>
          </a:xfrm>
          <a:prstGeom prst="wedgeRoundRectCallout">
            <a:avLst>
              <a:gd name="adj1" fmla="val 51996"/>
              <a:gd name="adj2" fmla="val 1035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$56,000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262D9-F2BB-4B1F-B51F-768E0822DBA4}"/>
              </a:ext>
            </a:extLst>
          </p:cNvPr>
          <p:cNvSpPr txBox="1"/>
          <p:nvPr/>
        </p:nvSpPr>
        <p:spPr>
          <a:xfrm>
            <a:off x="622097" y="386369"/>
            <a:ext cx="622637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27C85-B3A8-4CAA-AB84-301CE836A95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1298290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98C1B-F00A-4EC2-8412-0AEB24376BB6}"/>
              </a:ext>
            </a:extLst>
          </p:cNvPr>
          <p:cNvSpPr txBox="1"/>
          <p:nvPr/>
        </p:nvSpPr>
        <p:spPr>
          <a:xfrm>
            <a:off x="8609138" y="1804132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6A881-DF60-4774-9CF7-0898FE8C7365}"/>
              </a:ext>
            </a:extLst>
          </p:cNvPr>
          <p:cNvSpPr txBox="1"/>
          <p:nvPr/>
        </p:nvSpPr>
        <p:spPr>
          <a:xfrm>
            <a:off x="8609138" y="3185234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B2D0E-68E1-453F-BC5F-CB070BBBF815}"/>
              </a:ext>
            </a:extLst>
          </p:cNvPr>
          <p:cNvSpPr txBox="1"/>
          <p:nvPr/>
        </p:nvSpPr>
        <p:spPr>
          <a:xfrm>
            <a:off x="8609138" y="4566337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5B96-BD6C-49FC-9C18-4293CAC5CF3D}"/>
              </a:ext>
            </a:extLst>
          </p:cNvPr>
          <p:cNvSpPr txBox="1"/>
          <p:nvPr/>
        </p:nvSpPr>
        <p:spPr>
          <a:xfrm>
            <a:off x="867509" y="1804132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06894-1362-4DBB-968F-CA83F5C822B0}"/>
              </a:ext>
            </a:extLst>
          </p:cNvPr>
          <p:cNvSpPr txBox="1"/>
          <p:nvPr/>
        </p:nvSpPr>
        <p:spPr>
          <a:xfrm>
            <a:off x="867509" y="3185234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7F844-2C8B-439E-871A-85B60B858C68}"/>
              </a:ext>
            </a:extLst>
          </p:cNvPr>
          <p:cNvSpPr txBox="1"/>
          <p:nvPr/>
        </p:nvSpPr>
        <p:spPr>
          <a:xfrm>
            <a:off x="867509" y="4566337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8984BB-DF2B-4965-A9D0-F6C09648ADB3}"/>
              </a:ext>
            </a:extLst>
          </p:cNvPr>
          <p:cNvSpPr/>
          <p:nvPr/>
        </p:nvSpPr>
        <p:spPr>
          <a:xfrm>
            <a:off x="7680620" y="1822410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D197B0-8BA5-43CD-A51B-95B0AF05DF26}"/>
              </a:ext>
            </a:extLst>
          </p:cNvPr>
          <p:cNvSpPr/>
          <p:nvPr/>
        </p:nvSpPr>
        <p:spPr>
          <a:xfrm>
            <a:off x="7680620" y="3213030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2E043A-51AB-40DA-BEBD-20D939F00EF0}"/>
              </a:ext>
            </a:extLst>
          </p:cNvPr>
          <p:cNvSpPr/>
          <p:nvPr/>
        </p:nvSpPr>
        <p:spPr>
          <a:xfrm>
            <a:off x="7680620" y="4631956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554180-E549-4768-B2CD-307DB1BDD1A2}"/>
              </a:ext>
            </a:extLst>
          </p:cNvPr>
          <p:cNvSpPr/>
          <p:nvPr/>
        </p:nvSpPr>
        <p:spPr>
          <a:xfrm>
            <a:off x="3733556" y="1830718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7D67F-5464-4DDF-9450-0F22F389FE48}"/>
              </a:ext>
            </a:extLst>
          </p:cNvPr>
          <p:cNvSpPr/>
          <p:nvPr/>
        </p:nvSpPr>
        <p:spPr>
          <a:xfrm>
            <a:off x="3733556" y="3198944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ACF234-AFA3-42CC-96B0-A484F70FB8B2}"/>
              </a:ext>
            </a:extLst>
          </p:cNvPr>
          <p:cNvSpPr/>
          <p:nvPr/>
        </p:nvSpPr>
        <p:spPr>
          <a:xfrm>
            <a:off x="3733556" y="4595472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27016-44B1-48C1-9DB4-4BB707E9BA14}"/>
              </a:ext>
            </a:extLst>
          </p:cNvPr>
          <p:cNvGrpSpPr/>
          <p:nvPr/>
        </p:nvGrpSpPr>
        <p:grpSpPr>
          <a:xfrm>
            <a:off x="5274528" y="2760125"/>
            <a:ext cx="1669479" cy="1669479"/>
            <a:chOff x="3807530" y="2946763"/>
            <a:chExt cx="1512168" cy="15121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015376-9BD5-425D-9B51-85139C33F48A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FC779F-5183-419A-AF82-8D208A1FF3B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983913-59C9-4A33-B168-16B0B089C52B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4511382" y="2219631"/>
            <a:ext cx="1007636" cy="7849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F7E2F3-2BDD-4A0F-BE06-EC6997BDA8C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511382" y="3587855"/>
            <a:ext cx="763146" cy="7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4B1B2D-6E8E-4890-AA87-A5A879EEFE9B}"/>
              </a:ext>
            </a:extLst>
          </p:cNvPr>
          <p:cNvCxnSpPr>
            <a:cxnSpLocks/>
            <a:stCxn id="14" idx="6"/>
            <a:endCxn id="17" idx="3"/>
          </p:cNvCxnSpPr>
          <p:nvPr/>
        </p:nvCxnSpPr>
        <p:spPr>
          <a:xfrm flipV="1">
            <a:off x="4511382" y="4185113"/>
            <a:ext cx="1007636" cy="79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72666-6009-4346-B67E-0238D6018F9B}"/>
              </a:ext>
            </a:extLst>
          </p:cNvPr>
          <p:cNvCxnSpPr>
            <a:cxnSpLocks/>
            <a:stCxn id="11" idx="2"/>
            <a:endCxn id="17" idx="5"/>
          </p:cNvCxnSpPr>
          <p:nvPr/>
        </p:nvCxnSpPr>
        <p:spPr>
          <a:xfrm flipH="1" flipV="1">
            <a:off x="6699518" y="4185114"/>
            <a:ext cx="981102" cy="835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F7EAE-82A3-4863-8E9A-93FA3AD7F15C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 flipV="1">
            <a:off x="6944007" y="3594864"/>
            <a:ext cx="736612" cy="7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0605E3-5D42-4FCF-98BB-F4BA6DB6A568}"/>
              </a:ext>
            </a:extLst>
          </p:cNvPr>
          <p:cNvCxnSpPr>
            <a:cxnSpLocks/>
            <a:stCxn id="9" idx="2"/>
            <a:endCxn id="17" idx="7"/>
          </p:cNvCxnSpPr>
          <p:nvPr/>
        </p:nvCxnSpPr>
        <p:spPr>
          <a:xfrm flipH="1">
            <a:off x="6699518" y="2211321"/>
            <a:ext cx="981102" cy="7932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BC6D9-06ED-47E6-9CBB-E4A16091A66A}"/>
              </a:ext>
            </a:extLst>
          </p:cNvPr>
          <p:cNvSpPr txBox="1"/>
          <p:nvPr/>
        </p:nvSpPr>
        <p:spPr>
          <a:xfrm>
            <a:off x="5399677" y="3345912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6E6595F3-CF90-4931-9011-10B97DD2122F}"/>
              </a:ext>
            </a:extLst>
          </p:cNvPr>
          <p:cNvGrpSpPr/>
          <p:nvPr/>
        </p:nvGrpSpPr>
        <p:grpSpPr>
          <a:xfrm>
            <a:off x="4824946" y="5081511"/>
            <a:ext cx="2542108" cy="968657"/>
            <a:chOff x="5328220" y="2956648"/>
            <a:chExt cx="1379637" cy="9686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4ED62A-7251-4532-A270-A0CB79A7D7B0}"/>
                </a:ext>
              </a:extLst>
            </p:cNvPr>
            <p:cNvSpPr txBox="1"/>
            <p:nvPr/>
          </p:nvSpPr>
          <p:spPr>
            <a:xfrm>
              <a:off x="5328220" y="2956648"/>
              <a:ext cx="137963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A1229F-1BA0-42C9-96C0-09E777A81D6D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590E19BA-ADC2-46CF-A5B2-53E67C10600E}"/>
              </a:ext>
            </a:extLst>
          </p:cNvPr>
          <p:cNvSpPr/>
          <p:nvPr/>
        </p:nvSpPr>
        <p:spPr>
          <a:xfrm>
            <a:off x="3976436" y="482624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A6A4A277-B8D9-4702-A9E8-A49F41881CAD}"/>
              </a:ext>
            </a:extLst>
          </p:cNvPr>
          <p:cNvSpPr/>
          <p:nvPr/>
        </p:nvSpPr>
        <p:spPr>
          <a:xfrm>
            <a:off x="3969122" y="205771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E58182CA-53B8-412D-8461-1858B1D9DA42}"/>
              </a:ext>
            </a:extLst>
          </p:cNvPr>
          <p:cNvSpPr/>
          <p:nvPr/>
        </p:nvSpPr>
        <p:spPr>
          <a:xfrm>
            <a:off x="7876754" y="205678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Donut 39">
            <a:extLst>
              <a:ext uri="{FF2B5EF4-FFF2-40B4-BE49-F238E27FC236}">
                <a16:creationId xmlns:a16="http://schemas.microsoft.com/office/drawing/2014/main" id="{89DEC0AA-8C5C-46A2-9B1E-8F28BE505745}"/>
              </a:ext>
            </a:extLst>
          </p:cNvPr>
          <p:cNvSpPr/>
          <p:nvPr/>
        </p:nvSpPr>
        <p:spPr>
          <a:xfrm>
            <a:off x="7871882" y="340645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D9288718-8FC0-48BD-8ADA-1BC28F0A58D4}"/>
              </a:ext>
            </a:extLst>
          </p:cNvPr>
          <p:cNvSpPr>
            <a:spLocks noChangeAspect="1"/>
          </p:cNvSpPr>
          <p:nvPr/>
        </p:nvSpPr>
        <p:spPr>
          <a:xfrm>
            <a:off x="7858008" y="4906492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A726F10A-A059-4137-8F12-712A20CD33F8}"/>
              </a:ext>
            </a:extLst>
          </p:cNvPr>
          <p:cNvSpPr/>
          <p:nvPr/>
        </p:nvSpPr>
        <p:spPr>
          <a:xfrm>
            <a:off x="3951765" y="34157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72D01-8F03-4623-987A-6468EA8741EF}"/>
              </a:ext>
            </a:extLst>
          </p:cNvPr>
          <p:cNvGrpSpPr/>
          <p:nvPr/>
        </p:nvGrpSpPr>
        <p:grpSpPr>
          <a:xfrm>
            <a:off x="1612981" y="2625032"/>
            <a:ext cx="3419804" cy="3418100"/>
            <a:chOff x="3711216" y="2510967"/>
            <a:chExt cx="3513884" cy="3512134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97A04D3-AB99-4EF7-AA7A-B053BE929558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ECCB0CE6-38D6-4DFA-A6FC-38EA7D00A404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Teardrop 3">
              <a:extLst>
                <a:ext uri="{FF2B5EF4-FFF2-40B4-BE49-F238E27FC236}">
                  <a16:creationId xmlns:a16="http://schemas.microsoft.com/office/drawing/2014/main" id="{A05DB317-AB22-425A-B807-EB419AE976F7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ardrop 3">
              <a:extLst>
                <a:ext uri="{FF2B5EF4-FFF2-40B4-BE49-F238E27FC236}">
                  <a16:creationId xmlns:a16="http://schemas.microsoft.com/office/drawing/2014/main" id="{E0BDA1F7-8CED-45EC-820F-C400639755C0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0B0F37-806E-4A29-972F-3F21726A160B}"/>
              </a:ext>
            </a:extLst>
          </p:cNvPr>
          <p:cNvSpPr txBox="1"/>
          <p:nvPr/>
        </p:nvSpPr>
        <p:spPr>
          <a:xfrm>
            <a:off x="2031625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4A149-F774-48E9-85C7-A41B4AB735D1}"/>
              </a:ext>
            </a:extLst>
          </p:cNvPr>
          <p:cNvSpPr txBox="1"/>
          <p:nvPr/>
        </p:nvSpPr>
        <p:spPr>
          <a:xfrm>
            <a:off x="3687809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481DE-9699-42BB-8E1D-90AE9DA43801}"/>
              </a:ext>
            </a:extLst>
          </p:cNvPr>
          <p:cNvSpPr txBox="1"/>
          <p:nvPr/>
        </p:nvSpPr>
        <p:spPr>
          <a:xfrm>
            <a:off x="2031625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92567-97B6-47CC-B13B-6AA6AD025E7D}"/>
              </a:ext>
            </a:extLst>
          </p:cNvPr>
          <p:cNvSpPr txBox="1"/>
          <p:nvPr/>
        </p:nvSpPr>
        <p:spPr>
          <a:xfrm>
            <a:off x="3687809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ABA63-6316-42CB-8E03-5996182C1D84}"/>
              </a:ext>
            </a:extLst>
          </p:cNvPr>
          <p:cNvSpPr txBox="1"/>
          <p:nvPr/>
        </p:nvSpPr>
        <p:spPr>
          <a:xfrm>
            <a:off x="715707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295B327-8FB6-4EBA-9D45-A06DBDE8A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117624"/>
              </p:ext>
            </p:extLst>
          </p:nvPr>
        </p:nvGraphicFramePr>
        <p:xfrm>
          <a:off x="6181287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6480D8F7-3F62-4DF8-88AD-723999CED81B}"/>
              </a:ext>
            </a:extLst>
          </p:cNvPr>
          <p:cNvSpPr/>
          <p:nvPr/>
        </p:nvSpPr>
        <p:spPr>
          <a:xfrm>
            <a:off x="6320978" y="4115348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43BD0D-EC65-4616-B898-2E81EBE7DB73}"/>
              </a:ext>
            </a:extLst>
          </p:cNvPr>
          <p:cNvSpPr/>
          <p:nvPr/>
        </p:nvSpPr>
        <p:spPr>
          <a:xfrm>
            <a:off x="6320978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5C9955-EA6B-49AA-B993-57FCE566BD89}"/>
              </a:ext>
            </a:extLst>
          </p:cNvPr>
          <p:cNvSpPr/>
          <p:nvPr/>
        </p:nvSpPr>
        <p:spPr>
          <a:xfrm>
            <a:off x="6320978" y="5181934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28CEF8-F714-4048-A58A-8302F7D87034}"/>
              </a:ext>
            </a:extLst>
          </p:cNvPr>
          <p:cNvSpPr/>
          <p:nvPr/>
        </p:nvSpPr>
        <p:spPr>
          <a:xfrm>
            <a:off x="6320978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91286-2B01-45AB-AAA5-286C6AC32C58}"/>
              </a:ext>
            </a:extLst>
          </p:cNvPr>
          <p:cNvSpPr txBox="1"/>
          <p:nvPr/>
        </p:nvSpPr>
        <p:spPr>
          <a:xfrm>
            <a:off x="6844123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70C9A-567B-406B-BF80-08774B880997}"/>
              </a:ext>
            </a:extLst>
          </p:cNvPr>
          <p:cNvSpPr txBox="1"/>
          <p:nvPr/>
        </p:nvSpPr>
        <p:spPr>
          <a:xfrm>
            <a:off x="6844123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A96A0-02EB-4569-AC5E-F757A2377704}"/>
              </a:ext>
            </a:extLst>
          </p:cNvPr>
          <p:cNvSpPr txBox="1"/>
          <p:nvPr/>
        </p:nvSpPr>
        <p:spPr>
          <a:xfrm>
            <a:off x="6844123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3E862-0AA2-4333-9DD3-3BA87BC6008A}"/>
              </a:ext>
            </a:extLst>
          </p:cNvPr>
          <p:cNvSpPr txBox="1"/>
          <p:nvPr/>
        </p:nvSpPr>
        <p:spPr>
          <a:xfrm>
            <a:off x="6844123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926E9F-CB4F-4A0D-AA26-F3DABD085AA1}"/>
              </a:ext>
            </a:extLst>
          </p:cNvPr>
          <p:cNvSpPr txBox="1">
            <a:spLocks/>
          </p:cNvSpPr>
          <p:nvPr/>
        </p:nvSpPr>
        <p:spPr>
          <a:xfrm>
            <a:off x="458665" y="4308753"/>
            <a:ext cx="3883046" cy="1716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Column </a:t>
            </a:r>
          </a:p>
          <a:p>
            <a:r>
              <a:rPr lang="en-US" altLang="ko-KR" dirty="0"/>
              <a:t>Infographic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17477-89DD-401A-99CE-038820C3BE5B}"/>
              </a:ext>
            </a:extLst>
          </p:cNvPr>
          <p:cNvCxnSpPr>
            <a:cxnSpLocks/>
          </p:cNvCxnSpPr>
          <p:nvPr/>
        </p:nvCxnSpPr>
        <p:spPr>
          <a:xfrm flipH="1">
            <a:off x="0" y="6448425"/>
            <a:ext cx="11753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4A6EA-CD9C-45D0-8778-ABE1390C8E76}"/>
              </a:ext>
            </a:extLst>
          </p:cNvPr>
          <p:cNvCxnSpPr>
            <a:cxnSpLocks/>
          </p:cNvCxnSpPr>
          <p:nvPr/>
        </p:nvCxnSpPr>
        <p:spPr>
          <a:xfrm flipH="1" flipV="1">
            <a:off x="3438525" y="409574"/>
            <a:ext cx="8294809" cy="381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80F067-42B7-49CB-958F-0E913AC5B0F5}"/>
              </a:ext>
            </a:extLst>
          </p:cNvPr>
          <p:cNvCxnSpPr>
            <a:cxnSpLocks/>
          </p:cNvCxnSpPr>
          <p:nvPr/>
        </p:nvCxnSpPr>
        <p:spPr>
          <a:xfrm flipV="1">
            <a:off x="11733334" y="432484"/>
            <a:ext cx="0" cy="6054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1DAB6-8A4D-4880-865F-1A49AA080E04}"/>
              </a:ext>
            </a:extLst>
          </p:cNvPr>
          <p:cNvSpPr txBox="1"/>
          <p:nvPr/>
        </p:nvSpPr>
        <p:spPr>
          <a:xfrm>
            <a:off x="461428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53EE1-E933-44C1-B92B-438E06E80DE9}"/>
              </a:ext>
            </a:extLst>
          </p:cNvPr>
          <p:cNvSpPr txBox="1"/>
          <p:nvPr/>
        </p:nvSpPr>
        <p:spPr>
          <a:xfrm>
            <a:off x="461428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809D-62A0-4631-902C-D1F7A20478DC}"/>
              </a:ext>
            </a:extLst>
          </p:cNvPr>
          <p:cNvSpPr txBox="1"/>
          <p:nvPr/>
        </p:nvSpPr>
        <p:spPr>
          <a:xfrm>
            <a:off x="533027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C743C-1816-4573-A6B5-B634B0B4DD39}"/>
              </a:ext>
            </a:extLst>
          </p:cNvPr>
          <p:cNvSpPr txBox="1"/>
          <p:nvPr/>
        </p:nvSpPr>
        <p:spPr>
          <a:xfrm>
            <a:off x="461428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01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F390B-6575-4DB0-9B19-47B5ABC1F54A}"/>
              </a:ext>
            </a:extLst>
          </p:cNvPr>
          <p:cNvSpPr txBox="1"/>
          <p:nvPr/>
        </p:nvSpPr>
        <p:spPr>
          <a:xfrm>
            <a:off x="810310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E535A-666C-44CE-A48D-1024AF5F6BE8}"/>
              </a:ext>
            </a:extLst>
          </p:cNvPr>
          <p:cNvSpPr txBox="1"/>
          <p:nvPr/>
        </p:nvSpPr>
        <p:spPr>
          <a:xfrm>
            <a:off x="810310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4DE50-6818-4690-83B0-358E94A2BCE7}"/>
              </a:ext>
            </a:extLst>
          </p:cNvPr>
          <p:cNvSpPr txBox="1"/>
          <p:nvPr/>
        </p:nvSpPr>
        <p:spPr>
          <a:xfrm>
            <a:off x="881909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FB90A-724B-4A59-84D8-2621CF031211}"/>
              </a:ext>
            </a:extLst>
          </p:cNvPr>
          <p:cNvSpPr txBox="1"/>
          <p:nvPr/>
        </p:nvSpPr>
        <p:spPr>
          <a:xfrm>
            <a:off x="810310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02</a:t>
            </a:r>
            <a:endParaRPr lang="ko-KR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18259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874559" y="4981280"/>
            <a:ext cx="443335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ko-KR" altLang="en-US" sz="1800" b="1" dirty="0" err="1"/>
              <a:t>경청해주셔서</a:t>
            </a:r>
            <a:r>
              <a:rPr lang="ko-KR" altLang="en-US" sz="1800" b="1" dirty="0"/>
              <a:t> 감사합니다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C901B-D030-487F-8FC5-51CDA836D73A}"/>
              </a:ext>
            </a:extLst>
          </p:cNvPr>
          <p:cNvGrpSpPr/>
          <p:nvPr/>
        </p:nvGrpSpPr>
        <p:grpSpPr>
          <a:xfrm>
            <a:off x="737645" y="2085975"/>
            <a:ext cx="4643951" cy="5798545"/>
            <a:chOff x="1051970" y="1647710"/>
            <a:chExt cx="5200917" cy="6493985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4763F2C8-D923-467D-A1F2-FB2082557811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749264" y="37717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0DCF-87CA-455B-9595-B59506B6D250}"/>
                </a:ext>
              </a:extLst>
            </p:cNvPr>
            <p:cNvGrpSpPr/>
            <p:nvPr/>
          </p:nvGrpSpPr>
          <p:grpSpPr>
            <a:xfrm>
              <a:off x="1208858" y="1722497"/>
              <a:ext cx="5044029" cy="3666808"/>
              <a:chOff x="1826560" y="2200625"/>
              <a:chExt cx="4684890" cy="3405729"/>
            </a:xfrm>
            <a:solidFill>
              <a:schemeClr val="accent2">
                <a:alpha val="40000"/>
              </a:schemeClr>
            </a:solidFill>
          </p:grpSpPr>
          <p:sp>
            <p:nvSpPr>
              <p:cNvPr id="5" name="Graphic 1">
                <a:extLst>
                  <a:ext uri="{FF2B5EF4-FFF2-40B4-BE49-F238E27FC236}">
                    <a16:creationId xmlns:a16="http://schemas.microsoft.com/office/drawing/2014/main" id="{69E2DA69-7371-480F-9FF7-8EFFC0EBFA2B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B4F9604-DBD3-4303-8103-8673147106D0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45473-B512-4FCD-AEF4-648A56E61412}"/>
                </a:ext>
              </a:extLst>
            </p:cNvPr>
            <p:cNvGrpSpPr/>
            <p:nvPr/>
          </p:nvGrpSpPr>
          <p:grpSpPr>
            <a:xfrm>
              <a:off x="1051970" y="1647710"/>
              <a:ext cx="5044029" cy="3666808"/>
              <a:chOff x="1826560" y="2200625"/>
              <a:chExt cx="4684890" cy="3405729"/>
            </a:xfrm>
          </p:grpSpPr>
          <p:sp>
            <p:nvSpPr>
              <p:cNvPr id="8" name="Graphic 1">
                <a:extLst>
                  <a:ext uri="{FF2B5EF4-FFF2-40B4-BE49-F238E27FC236}">
                    <a16:creationId xmlns:a16="http://schemas.microsoft.com/office/drawing/2014/main" id="{503F2BCD-7599-4AD8-BAC2-3D967A9B6AF6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58EFBB-6152-4ADF-86A7-5199C308558A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E34FC89-BB8E-4DD7-BEED-CBC82EC0A6E4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596864" y="36193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87D71B-5B6C-484D-BCCA-5AA8D8BA8944}"/>
              </a:ext>
            </a:extLst>
          </p:cNvPr>
          <p:cNvGrpSpPr/>
          <p:nvPr/>
        </p:nvGrpSpPr>
        <p:grpSpPr>
          <a:xfrm>
            <a:off x="4426054" y="2257151"/>
            <a:ext cx="3028217" cy="3026664"/>
            <a:chOff x="4574848" y="1897856"/>
            <a:chExt cx="3028217" cy="3026664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C33424F-D0C4-4255-B37F-ABDBA2A6C5D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6A926A-330F-4771-8343-A3014A789F6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328113-4031-4623-9F41-57C035D3DBEB}"/>
              </a:ext>
            </a:extLst>
          </p:cNvPr>
          <p:cNvGrpSpPr/>
          <p:nvPr/>
        </p:nvGrpSpPr>
        <p:grpSpPr>
          <a:xfrm>
            <a:off x="8020748" y="2988127"/>
            <a:ext cx="2761754" cy="1865577"/>
            <a:chOff x="7223179" y="1647821"/>
            <a:chExt cx="3244217" cy="2191483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49D7112-91A2-46EB-BA30-3293611B5B27}"/>
                </a:ext>
              </a:extLst>
            </p:cNvPr>
            <p:cNvSpPr/>
            <p:nvPr/>
          </p:nvSpPr>
          <p:spPr>
            <a:xfrm>
              <a:off x="9051979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3F8C0B-A8AE-47D2-A824-1D44847DC13E}"/>
                </a:ext>
              </a:extLst>
            </p:cNvPr>
            <p:cNvSpPr/>
            <p:nvPr/>
          </p:nvSpPr>
          <p:spPr>
            <a:xfrm flipH="1">
              <a:off x="7746476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F7C5F8-4616-4220-88CB-E6A6F841A516}"/>
                </a:ext>
              </a:extLst>
            </p:cNvPr>
            <p:cNvSpPr/>
            <p:nvPr/>
          </p:nvSpPr>
          <p:spPr>
            <a:xfrm rot="19441999" flipH="1">
              <a:off x="7223179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CA211A1-E745-4AB9-B78D-EDB09B44FDF8}"/>
                </a:ext>
              </a:extLst>
            </p:cNvPr>
            <p:cNvSpPr/>
            <p:nvPr/>
          </p:nvSpPr>
          <p:spPr>
            <a:xfrm rot="2158001">
              <a:off x="9575275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7FD31-C224-4CDF-9BCD-261FEAD34E9F}"/>
                </a:ext>
              </a:extLst>
            </p:cNvPr>
            <p:cNvSpPr/>
            <p:nvPr/>
          </p:nvSpPr>
          <p:spPr>
            <a:xfrm rot="2508811" flipH="1">
              <a:off x="8344366" y="1647821"/>
              <a:ext cx="1001842" cy="1079739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47653"/>
                <a:gd name="connsiteY0" fmla="*/ 630020 h 645486"/>
                <a:gd name="connsiteX1" fmla="*/ 102898 w 547653"/>
                <a:gd name="connsiteY1" fmla="*/ 494582 h 645486"/>
                <a:gd name="connsiteX2" fmla="*/ 91306 w 547653"/>
                <a:gd name="connsiteY2" fmla="*/ 454504 h 645486"/>
                <a:gd name="connsiteX3" fmla="*/ 180266 w 547653"/>
                <a:gd name="connsiteY3" fmla="*/ 262027 h 645486"/>
                <a:gd name="connsiteX4" fmla="*/ 371934 w 547653"/>
                <a:gd name="connsiteY4" fmla="*/ 160128 h 645486"/>
                <a:gd name="connsiteX5" fmla="*/ 494860 w 547653"/>
                <a:gd name="connsiteY5" fmla="*/ 83299 h 645486"/>
                <a:gd name="connsiteX6" fmla="*/ 544193 w 547653"/>
                <a:gd name="connsiteY6" fmla="*/ 0 h 645486"/>
                <a:gd name="connsiteX7" fmla="*/ 540149 w 547653"/>
                <a:gd name="connsiteY7" fmla="*/ 136675 h 645486"/>
                <a:gd name="connsiteX8" fmla="*/ 449572 w 547653"/>
                <a:gd name="connsiteY8" fmla="*/ 410833 h 645486"/>
                <a:gd name="connsiteX9" fmla="*/ 243346 w 547653"/>
                <a:gd name="connsiteY9" fmla="*/ 533759 h 645486"/>
                <a:gd name="connsiteX10" fmla="*/ 126081 w 547653"/>
                <a:gd name="connsiteY10" fmla="*/ 525672 h 645486"/>
                <a:gd name="connsiteX11" fmla="*/ 108289 w 547653"/>
                <a:gd name="connsiteY11" fmla="*/ 536994 h 645486"/>
                <a:gd name="connsiteX12" fmla="*/ 75940 w 547653"/>
                <a:gd name="connsiteY12" fmla="*/ 632424 h 645486"/>
                <a:gd name="connsiteX13" fmla="*/ 0 w 547653"/>
                <a:gd name="connsiteY13" fmla="*/ 630020 h 645486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7713"/>
                <a:gd name="connsiteX1" fmla="*/ 102898 w 547653"/>
                <a:gd name="connsiteY1" fmla="*/ 494582 h 647713"/>
                <a:gd name="connsiteX2" fmla="*/ 91306 w 547653"/>
                <a:gd name="connsiteY2" fmla="*/ 454504 h 647713"/>
                <a:gd name="connsiteX3" fmla="*/ 180266 w 547653"/>
                <a:gd name="connsiteY3" fmla="*/ 262027 h 647713"/>
                <a:gd name="connsiteX4" fmla="*/ 371934 w 547653"/>
                <a:gd name="connsiteY4" fmla="*/ 160128 h 647713"/>
                <a:gd name="connsiteX5" fmla="*/ 494860 w 547653"/>
                <a:gd name="connsiteY5" fmla="*/ 83299 h 647713"/>
                <a:gd name="connsiteX6" fmla="*/ 544193 w 547653"/>
                <a:gd name="connsiteY6" fmla="*/ 0 h 647713"/>
                <a:gd name="connsiteX7" fmla="*/ 540149 w 547653"/>
                <a:gd name="connsiteY7" fmla="*/ 136675 h 647713"/>
                <a:gd name="connsiteX8" fmla="*/ 449572 w 547653"/>
                <a:gd name="connsiteY8" fmla="*/ 410833 h 647713"/>
                <a:gd name="connsiteX9" fmla="*/ 243346 w 547653"/>
                <a:gd name="connsiteY9" fmla="*/ 533759 h 647713"/>
                <a:gd name="connsiteX10" fmla="*/ 126081 w 547653"/>
                <a:gd name="connsiteY10" fmla="*/ 525672 h 647713"/>
                <a:gd name="connsiteX11" fmla="*/ 108289 w 547653"/>
                <a:gd name="connsiteY11" fmla="*/ 536994 h 647713"/>
                <a:gd name="connsiteX12" fmla="*/ 24265 w 547653"/>
                <a:gd name="connsiteY12" fmla="*/ 635301 h 647713"/>
                <a:gd name="connsiteX13" fmla="*/ 0 w 547653"/>
                <a:gd name="connsiteY13" fmla="*/ 630020 h 647713"/>
                <a:gd name="connsiteX0" fmla="*/ 0 w 550025"/>
                <a:gd name="connsiteY0" fmla="*/ 627898 h 647273"/>
                <a:gd name="connsiteX1" fmla="*/ 105270 w 550025"/>
                <a:gd name="connsiteY1" fmla="*/ 494582 h 647273"/>
                <a:gd name="connsiteX2" fmla="*/ 93678 w 550025"/>
                <a:gd name="connsiteY2" fmla="*/ 454504 h 647273"/>
                <a:gd name="connsiteX3" fmla="*/ 182638 w 550025"/>
                <a:gd name="connsiteY3" fmla="*/ 262027 h 647273"/>
                <a:gd name="connsiteX4" fmla="*/ 374306 w 550025"/>
                <a:gd name="connsiteY4" fmla="*/ 160128 h 647273"/>
                <a:gd name="connsiteX5" fmla="*/ 497232 w 550025"/>
                <a:gd name="connsiteY5" fmla="*/ 83299 h 647273"/>
                <a:gd name="connsiteX6" fmla="*/ 546565 w 550025"/>
                <a:gd name="connsiteY6" fmla="*/ 0 h 647273"/>
                <a:gd name="connsiteX7" fmla="*/ 542521 w 550025"/>
                <a:gd name="connsiteY7" fmla="*/ 136675 h 647273"/>
                <a:gd name="connsiteX8" fmla="*/ 451944 w 550025"/>
                <a:gd name="connsiteY8" fmla="*/ 410833 h 647273"/>
                <a:gd name="connsiteX9" fmla="*/ 245718 w 550025"/>
                <a:gd name="connsiteY9" fmla="*/ 533759 h 647273"/>
                <a:gd name="connsiteX10" fmla="*/ 128453 w 550025"/>
                <a:gd name="connsiteY10" fmla="*/ 525672 h 647273"/>
                <a:gd name="connsiteX11" fmla="*/ 110661 w 550025"/>
                <a:gd name="connsiteY11" fmla="*/ 536994 h 647273"/>
                <a:gd name="connsiteX12" fmla="*/ 26637 w 550025"/>
                <a:gd name="connsiteY12" fmla="*/ 635301 h 647273"/>
                <a:gd name="connsiteX13" fmla="*/ 0 w 550025"/>
                <a:gd name="connsiteY13" fmla="*/ 627898 h 647273"/>
                <a:gd name="connsiteX0" fmla="*/ 0 w 550025"/>
                <a:gd name="connsiteY0" fmla="*/ 627898 h 635501"/>
                <a:gd name="connsiteX1" fmla="*/ 105270 w 550025"/>
                <a:gd name="connsiteY1" fmla="*/ 494582 h 635501"/>
                <a:gd name="connsiteX2" fmla="*/ 93678 w 550025"/>
                <a:gd name="connsiteY2" fmla="*/ 454504 h 635501"/>
                <a:gd name="connsiteX3" fmla="*/ 182638 w 550025"/>
                <a:gd name="connsiteY3" fmla="*/ 262027 h 635501"/>
                <a:gd name="connsiteX4" fmla="*/ 374306 w 550025"/>
                <a:gd name="connsiteY4" fmla="*/ 160128 h 635501"/>
                <a:gd name="connsiteX5" fmla="*/ 497232 w 550025"/>
                <a:gd name="connsiteY5" fmla="*/ 83299 h 635501"/>
                <a:gd name="connsiteX6" fmla="*/ 546565 w 550025"/>
                <a:gd name="connsiteY6" fmla="*/ 0 h 635501"/>
                <a:gd name="connsiteX7" fmla="*/ 542521 w 550025"/>
                <a:gd name="connsiteY7" fmla="*/ 136675 h 635501"/>
                <a:gd name="connsiteX8" fmla="*/ 451944 w 550025"/>
                <a:gd name="connsiteY8" fmla="*/ 410833 h 635501"/>
                <a:gd name="connsiteX9" fmla="*/ 245718 w 550025"/>
                <a:gd name="connsiteY9" fmla="*/ 533759 h 635501"/>
                <a:gd name="connsiteX10" fmla="*/ 128453 w 550025"/>
                <a:gd name="connsiteY10" fmla="*/ 525672 h 635501"/>
                <a:gd name="connsiteX11" fmla="*/ 110661 w 550025"/>
                <a:gd name="connsiteY11" fmla="*/ 536994 h 635501"/>
                <a:gd name="connsiteX12" fmla="*/ 26637 w 550025"/>
                <a:gd name="connsiteY12" fmla="*/ 635301 h 635501"/>
                <a:gd name="connsiteX13" fmla="*/ 0 w 550025"/>
                <a:gd name="connsiteY13" fmla="*/ 627898 h 635501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97232 w 578770"/>
                <a:gd name="connsiteY5" fmla="*/ 71570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82316 w 578770"/>
                <a:gd name="connsiteY4" fmla="*/ 6676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2711 w 578770"/>
                <a:gd name="connsiteY3" fmla="*/ 213666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269 w 578770"/>
                <a:gd name="connsiteY3" fmla="*/ 216848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8770" h="623772">
                  <a:moveTo>
                    <a:pt x="0" y="616169"/>
                  </a:moveTo>
                  <a:cubicBezTo>
                    <a:pt x="26199" y="560333"/>
                    <a:pt x="71304" y="544316"/>
                    <a:pt x="105270" y="482853"/>
                  </a:cubicBezTo>
                  <a:cubicBezTo>
                    <a:pt x="100441" y="471619"/>
                    <a:pt x="95295" y="457332"/>
                    <a:pt x="93678" y="442775"/>
                  </a:cubicBezTo>
                  <a:cubicBezTo>
                    <a:pt x="85591" y="361094"/>
                    <a:pt x="113308" y="278933"/>
                    <a:pt x="176269" y="216848"/>
                  </a:cubicBezTo>
                  <a:cubicBezTo>
                    <a:pt x="229050" y="164801"/>
                    <a:pt x="400566" y="102597"/>
                    <a:pt x="467650" y="66456"/>
                  </a:cubicBezTo>
                  <a:cubicBezTo>
                    <a:pt x="534734" y="30315"/>
                    <a:pt x="542917" y="25726"/>
                    <a:pt x="578770" y="0"/>
                  </a:cubicBezTo>
                  <a:cubicBezTo>
                    <a:pt x="563329" y="51769"/>
                    <a:pt x="546565" y="81275"/>
                    <a:pt x="542521" y="124946"/>
                  </a:cubicBezTo>
                  <a:cubicBezTo>
                    <a:pt x="533625" y="222802"/>
                    <a:pt x="508554" y="316614"/>
                    <a:pt x="451944" y="399104"/>
                  </a:cubicBezTo>
                  <a:cubicBezTo>
                    <a:pt x="401803" y="471081"/>
                    <a:pt x="331443" y="509091"/>
                    <a:pt x="245718" y="522030"/>
                  </a:cubicBezTo>
                  <a:cubicBezTo>
                    <a:pt x="205282" y="527692"/>
                    <a:pt x="148429" y="503574"/>
                    <a:pt x="128453" y="513943"/>
                  </a:cubicBezTo>
                  <a:cubicBezTo>
                    <a:pt x="92734" y="532484"/>
                    <a:pt x="48046" y="606534"/>
                    <a:pt x="26637" y="623572"/>
                  </a:cubicBezTo>
                  <a:cubicBezTo>
                    <a:pt x="16295" y="625222"/>
                    <a:pt x="37201" y="616169"/>
                    <a:pt x="0" y="616169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C5B2830A-4D71-4FD7-837B-6EB14FE20C67}"/>
              </a:ext>
            </a:extLst>
          </p:cNvPr>
          <p:cNvGrpSpPr/>
          <p:nvPr/>
        </p:nvGrpSpPr>
        <p:grpSpPr>
          <a:xfrm>
            <a:off x="244481" y="2423475"/>
            <a:ext cx="3875158" cy="4338308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129EE7-D3F8-4A6C-8BCB-821A1D084F7B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2D8109-4C15-457C-BA7E-0D0E3BFEFD65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8402E1-93A3-4E5D-869C-0ABA3AA6D0B0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8BC036F-E18E-4248-AC9B-2E8ED689BA99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03CD3A-56B3-48AA-A7C4-36BC70C02BCF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CCFDF6-2CD5-4DB7-9942-C0E61067BB44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72988-6840-42B3-8F97-22BF4943580B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13C8B6-0C23-4CA8-AC26-BBB602A63E89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B84DB9-2546-4997-9728-D00F65ECFA8D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CBE838-8BBD-47FF-85F1-39520FE2DA5A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FDE3B-4A3D-4CF4-B85D-B1CC8C2ECE93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16D70F-0FBF-4038-9FA0-37560BD0ACFF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0A2CEC-D606-48AF-97C3-E61EDDCE5EF7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F961A-3FBD-42CE-8AA0-537E4FC327C4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448FCD-9C6C-4501-83BA-4246913F8E61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20FABF-2A6E-4842-BFFE-3310EA342C1C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675C76-6A18-4F71-9EDC-A1BFB0994734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2B5CEE-40AF-4B94-BBAF-FDED39FF668D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66F4CD-6F66-4AA2-AD14-34CF7FB7691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DEE4FD-F825-4802-B91B-58AE56133E4F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9B2EE0-9420-41CE-AE3C-11AF043A579C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130F13-FE35-4154-B152-8C710BB33357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6BACD-0A17-4A2A-90EE-744A51F37683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07465-2406-4089-A741-EB3BBD568443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9B204F-6E26-4D3C-9453-0CD34A55CB07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FA634D-DA75-4611-9089-EC4EE62F2791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CA98FB-E6D0-4B28-9792-989D608747DD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2C489-30A1-4B2E-94C1-7369CB79F413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83B85-393E-4F3F-A79F-2958FC2F9D3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8059DD-CB06-40F2-80B3-E9B743401015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67167E-0EA8-48BD-A848-3EAFEC8CB8CA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04C395-CE39-4796-9CD8-460D9A1A65A9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09996-E5C1-4D02-9605-362D589F7B50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6C826E-109F-4DEF-A890-58EEBE76EC41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8C8850-015D-4F41-A0B4-BEB655E7819E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582F2E-8773-4FC9-8915-56786EB11D6B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53615F3-6607-45E1-9825-CC9D91895698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603FA1-D758-47EC-A4A9-F7F41A263DE4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DEAB3A-CB4A-427A-A5F3-3F6A2854B3A7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BD863E-0DA9-4136-9211-7691FB9434F7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62FB-C0AA-4560-A91F-7901DC7B2419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418637-B632-46AC-B8E5-E854DFC3B5A7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9DE874-C4A0-403C-B06A-BE29D557D31F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5CB621-B726-47A7-9E92-5616B269621B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F20345-B2DD-4C02-93F0-7CCDB704459A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60881F1-C0A4-4C92-9618-86E271D64423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804F17-D43C-42FF-979F-096EC4F470F2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6CD19E-02AE-417E-946A-66CC23D66C59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C0AF58-1DEE-4856-A25E-6D37A7FF90A4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4A273F-B915-4D5A-8666-1C62CA253CF0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8790BD-93C0-4A42-A313-5FC549FFED50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954A00-8581-415F-9BE4-824ABAFA5F16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0F52E8-5FD8-4E8C-951C-D1CCF1A3132F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0E8973-CB60-4E58-BE58-1C37CB6C957F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63387A8-5DCA-4FA4-AD1B-BABD8CAE295D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A8594C1-C165-45EA-98AC-2D4D15A60374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256AAD9-B557-4546-9BD7-4394DD83DF73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2E5CEFC-475A-4920-BB5C-4FDA741A8465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951E77-0FFD-4162-ADB8-12731C1210A8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5D44F1-525E-47B4-861E-AFA0DE61E690}"/>
              </a:ext>
            </a:extLst>
          </p:cNvPr>
          <p:cNvGrpSpPr/>
          <p:nvPr/>
        </p:nvGrpSpPr>
        <p:grpSpPr>
          <a:xfrm>
            <a:off x="2225917" y="1243773"/>
            <a:ext cx="6844094" cy="4494141"/>
            <a:chOff x="300188" y="1673761"/>
            <a:chExt cx="7908826" cy="5193292"/>
          </a:xfrm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F5B0B8A1-39C8-4386-9F6A-163CAB83A24F}"/>
                </a:ext>
              </a:extLst>
            </p:cNvPr>
            <p:cNvSpPr/>
            <p:nvPr/>
          </p:nvSpPr>
          <p:spPr>
            <a:xfrm>
              <a:off x="3286353" y="5434937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657ED039-998B-410B-AB48-62E574F9A7BA}"/>
                </a:ext>
              </a:extLst>
            </p:cNvPr>
            <p:cNvSpPr/>
            <p:nvPr/>
          </p:nvSpPr>
          <p:spPr>
            <a:xfrm rot="10800000">
              <a:off x="300188" y="1673761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6D9F29D0-9E35-4A06-8E8E-B0094BE7C8E3}"/>
                </a:ext>
              </a:extLst>
            </p:cNvPr>
            <p:cNvSpPr/>
            <p:nvPr/>
          </p:nvSpPr>
          <p:spPr>
            <a:xfrm>
              <a:off x="4463322" y="3736609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C30B601-CA17-4DD0-808B-67E3F857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368" y="3536648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124704F3-DC18-47AE-8276-F0B36CB94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764" y="5150740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88DAB8-CFF2-40AA-A4C4-309BAB6CFF8E}"/>
                </a:ext>
              </a:extLst>
            </p:cNvPr>
            <p:cNvSpPr/>
            <p:nvPr/>
          </p:nvSpPr>
          <p:spPr>
            <a:xfrm>
              <a:off x="2573323" y="3239876"/>
              <a:ext cx="2203395" cy="1495159"/>
            </a:xfrm>
            <a:custGeom>
              <a:avLst/>
              <a:gdLst>
                <a:gd name="connsiteX0" fmla="*/ 718549 w 2203395"/>
                <a:gd name="connsiteY0" fmla="*/ 1063799 h 1495159"/>
                <a:gd name="connsiteX1" fmla="*/ 741105 w 2203395"/>
                <a:gd name="connsiteY1" fmla="*/ 1068960 h 1495159"/>
                <a:gd name="connsiteX2" fmla="*/ 783666 w 2203395"/>
                <a:gd name="connsiteY2" fmla="*/ 1117762 h 1495159"/>
                <a:gd name="connsiteX3" fmla="*/ 783902 w 2203395"/>
                <a:gd name="connsiteY3" fmla="*/ 1117882 h 1495159"/>
                <a:gd name="connsiteX4" fmla="*/ 817507 w 2203395"/>
                <a:gd name="connsiteY4" fmla="*/ 1135159 h 1495159"/>
                <a:gd name="connsiteX5" fmla="*/ 838289 w 2203395"/>
                <a:gd name="connsiteY5" fmla="*/ 1165126 h 1495159"/>
                <a:gd name="connsiteX6" fmla="*/ 835844 w 2203395"/>
                <a:gd name="connsiteY6" fmla="*/ 1216485 h 1495159"/>
                <a:gd name="connsiteX7" fmla="*/ 853703 w 2203395"/>
                <a:gd name="connsiteY7" fmla="*/ 1295012 h 1495159"/>
                <a:gd name="connsiteX8" fmla="*/ 770041 w 2203395"/>
                <a:gd name="connsiteY8" fmla="*/ 1363751 h 1495159"/>
                <a:gd name="connsiteX9" fmla="*/ 740091 w 2203395"/>
                <a:gd name="connsiteY9" fmla="*/ 1422651 h 1495159"/>
                <a:gd name="connsiteX10" fmla="*/ 638122 w 2203395"/>
                <a:gd name="connsiteY10" fmla="*/ 1429783 h 1495159"/>
                <a:gd name="connsiteX11" fmla="*/ 565253 w 2203395"/>
                <a:gd name="connsiteY11" fmla="*/ 1492619 h 1495159"/>
                <a:gd name="connsiteX12" fmla="*/ 458111 w 2203395"/>
                <a:gd name="connsiteY12" fmla="*/ 1454264 h 1495159"/>
                <a:gd name="connsiteX13" fmla="*/ 369835 w 2203395"/>
                <a:gd name="connsiteY13" fmla="*/ 1465921 h 1495159"/>
                <a:gd name="connsiteX14" fmla="*/ 298956 w 2203395"/>
                <a:gd name="connsiteY14" fmla="*/ 1416369 h 1495159"/>
                <a:gd name="connsiteX15" fmla="*/ 228979 w 2203395"/>
                <a:gd name="connsiteY15" fmla="*/ 1374198 h 1495159"/>
                <a:gd name="connsiteX16" fmla="*/ 243931 w 2203395"/>
                <a:gd name="connsiteY16" fmla="*/ 1317276 h 1495159"/>
                <a:gd name="connsiteX17" fmla="*/ 212357 w 2203395"/>
                <a:gd name="connsiteY17" fmla="*/ 1258875 h 1495159"/>
                <a:gd name="connsiteX18" fmla="*/ 270020 w 2203395"/>
                <a:gd name="connsiteY18" fmla="*/ 1206966 h 1495159"/>
                <a:gd name="connsiteX19" fmla="*/ 270571 w 2203395"/>
                <a:gd name="connsiteY19" fmla="*/ 1205598 h 1495159"/>
                <a:gd name="connsiteX20" fmla="*/ 296257 w 2203395"/>
                <a:gd name="connsiteY20" fmla="*/ 1131056 h 1495159"/>
                <a:gd name="connsiteX21" fmla="*/ 421214 w 2203395"/>
                <a:gd name="connsiteY21" fmla="*/ 1114026 h 1495159"/>
                <a:gd name="connsiteX22" fmla="*/ 421242 w 2203395"/>
                <a:gd name="connsiteY22" fmla="*/ 1113997 h 1495159"/>
                <a:gd name="connsiteX23" fmla="*/ 446092 w 2203395"/>
                <a:gd name="connsiteY23" fmla="*/ 1088384 h 1495159"/>
                <a:gd name="connsiteX24" fmla="*/ 547200 w 2203395"/>
                <a:gd name="connsiteY24" fmla="*/ 1096347 h 1495159"/>
                <a:gd name="connsiteX25" fmla="*/ 547649 w 2203395"/>
                <a:gd name="connsiteY25" fmla="*/ 1095865 h 1495159"/>
                <a:gd name="connsiteX26" fmla="*/ 567385 w 2203395"/>
                <a:gd name="connsiteY26" fmla="*/ 1074681 h 1495159"/>
                <a:gd name="connsiteX27" fmla="*/ 596291 w 2203395"/>
                <a:gd name="connsiteY27" fmla="*/ 1064065 h 1495159"/>
                <a:gd name="connsiteX28" fmla="*/ 630120 w 2203395"/>
                <a:gd name="connsiteY28" fmla="*/ 1067917 h 1495159"/>
                <a:gd name="connsiteX29" fmla="*/ 656390 w 2203395"/>
                <a:gd name="connsiteY29" fmla="*/ 1086300 h 1495159"/>
                <a:gd name="connsiteX30" fmla="*/ 657174 w 2203395"/>
                <a:gd name="connsiteY30" fmla="*/ 1086848 h 1495159"/>
                <a:gd name="connsiteX31" fmla="*/ 718549 w 2203395"/>
                <a:gd name="connsiteY31" fmla="*/ 1063799 h 1495159"/>
                <a:gd name="connsiteX32" fmla="*/ 1817377 w 2203395"/>
                <a:gd name="connsiteY32" fmla="*/ 705923 h 1495159"/>
                <a:gd name="connsiteX33" fmla="*/ 1839933 w 2203395"/>
                <a:gd name="connsiteY33" fmla="*/ 711085 h 1495159"/>
                <a:gd name="connsiteX34" fmla="*/ 1882494 w 2203395"/>
                <a:gd name="connsiteY34" fmla="*/ 759886 h 1495159"/>
                <a:gd name="connsiteX35" fmla="*/ 1882730 w 2203395"/>
                <a:gd name="connsiteY35" fmla="*/ 760007 h 1495159"/>
                <a:gd name="connsiteX36" fmla="*/ 1916335 w 2203395"/>
                <a:gd name="connsiteY36" fmla="*/ 777283 h 1495159"/>
                <a:gd name="connsiteX37" fmla="*/ 1937117 w 2203395"/>
                <a:gd name="connsiteY37" fmla="*/ 807251 h 1495159"/>
                <a:gd name="connsiteX38" fmla="*/ 1934672 w 2203395"/>
                <a:gd name="connsiteY38" fmla="*/ 858610 h 1495159"/>
                <a:gd name="connsiteX39" fmla="*/ 1942810 w 2203395"/>
                <a:gd name="connsiteY39" fmla="*/ 874800 h 1495159"/>
                <a:gd name="connsiteX40" fmla="*/ 1952039 w 2203395"/>
                <a:gd name="connsiteY40" fmla="*/ 864894 h 1495159"/>
                <a:gd name="connsiteX41" fmla="*/ 1968687 w 2203395"/>
                <a:gd name="connsiteY41" fmla="*/ 858780 h 1495159"/>
                <a:gd name="connsiteX42" fmla="*/ 1988171 w 2203395"/>
                <a:gd name="connsiteY42" fmla="*/ 860998 h 1495159"/>
                <a:gd name="connsiteX43" fmla="*/ 2003301 w 2203395"/>
                <a:gd name="connsiteY43" fmla="*/ 871585 h 1495159"/>
                <a:gd name="connsiteX44" fmla="*/ 2003752 w 2203395"/>
                <a:gd name="connsiteY44" fmla="*/ 871901 h 1495159"/>
                <a:gd name="connsiteX45" fmla="*/ 2039100 w 2203395"/>
                <a:gd name="connsiteY45" fmla="*/ 858626 h 1495159"/>
                <a:gd name="connsiteX46" fmla="*/ 2052091 w 2203395"/>
                <a:gd name="connsiteY46" fmla="*/ 861599 h 1495159"/>
                <a:gd name="connsiteX47" fmla="*/ 2076603 w 2203395"/>
                <a:gd name="connsiteY47" fmla="*/ 889705 h 1495159"/>
                <a:gd name="connsiteX48" fmla="*/ 2076739 w 2203395"/>
                <a:gd name="connsiteY48" fmla="*/ 889775 h 1495159"/>
                <a:gd name="connsiteX49" fmla="*/ 2096093 w 2203395"/>
                <a:gd name="connsiteY49" fmla="*/ 899725 h 1495159"/>
                <a:gd name="connsiteX50" fmla="*/ 2108062 w 2203395"/>
                <a:gd name="connsiteY50" fmla="*/ 916984 h 1495159"/>
                <a:gd name="connsiteX51" fmla="*/ 2106654 w 2203395"/>
                <a:gd name="connsiteY51" fmla="*/ 946564 h 1495159"/>
                <a:gd name="connsiteX52" fmla="*/ 2116940 w 2203395"/>
                <a:gd name="connsiteY52" fmla="*/ 991790 h 1495159"/>
                <a:gd name="connsiteX53" fmla="*/ 2068756 w 2203395"/>
                <a:gd name="connsiteY53" fmla="*/ 1031379 h 1495159"/>
                <a:gd name="connsiteX54" fmla="*/ 2051507 w 2203395"/>
                <a:gd name="connsiteY54" fmla="*/ 1065302 h 1495159"/>
                <a:gd name="connsiteX55" fmla="*/ 1992779 w 2203395"/>
                <a:gd name="connsiteY55" fmla="*/ 1069409 h 1495159"/>
                <a:gd name="connsiteX56" fmla="*/ 1950812 w 2203395"/>
                <a:gd name="connsiteY56" fmla="*/ 1105599 h 1495159"/>
                <a:gd name="connsiteX57" fmla="*/ 1889105 w 2203395"/>
                <a:gd name="connsiteY57" fmla="*/ 1083509 h 1495159"/>
                <a:gd name="connsiteX58" fmla="*/ 1838263 w 2203395"/>
                <a:gd name="connsiteY58" fmla="*/ 1090223 h 1495159"/>
                <a:gd name="connsiteX59" fmla="*/ 1815082 w 2203395"/>
                <a:gd name="connsiteY59" fmla="*/ 1079999 h 1495159"/>
                <a:gd name="connsiteX60" fmla="*/ 1813491 w 2203395"/>
                <a:gd name="connsiteY60" fmla="*/ 1078347 h 1495159"/>
                <a:gd name="connsiteX61" fmla="*/ 1789220 w 2203395"/>
                <a:gd name="connsiteY61" fmla="*/ 1083598 h 1495159"/>
                <a:gd name="connsiteX62" fmla="*/ 1736950 w 2203395"/>
                <a:gd name="connsiteY62" fmla="*/ 1071908 h 1495159"/>
                <a:gd name="connsiteX63" fmla="*/ 1664082 w 2203395"/>
                <a:gd name="connsiteY63" fmla="*/ 1134744 h 1495159"/>
                <a:gd name="connsiteX64" fmla="*/ 1556939 w 2203395"/>
                <a:gd name="connsiteY64" fmla="*/ 1096389 h 1495159"/>
                <a:gd name="connsiteX65" fmla="*/ 1468663 w 2203395"/>
                <a:gd name="connsiteY65" fmla="*/ 1108046 h 1495159"/>
                <a:gd name="connsiteX66" fmla="*/ 1397784 w 2203395"/>
                <a:gd name="connsiteY66" fmla="*/ 1058494 h 1495159"/>
                <a:gd name="connsiteX67" fmla="*/ 1327807 w 2203395"/>
                <a:gd name="connsiteY67" fmla="*/ 1016323 h 1495159"/>
                <a:gd name="connsiteX68" fmla="*/ 1342759 w 2203395"/>
                <a:gd name="connsiteY68" fmla="*/ 959401 h 1495159"/>
                <a:gd name="connsiteX69" fmla="*/ 1311185 w 2203395"/>
                <a:gd name="connsiteY69" fmla="*/ 901000 h 1495159"/>
                <a:gd name="connsiteX70" fmla="*/ 1368848 w 2203395"/>
                <a:gd name="connsiteY70" fmla="*/ 849091 h 1495159"/>
                <a:gd name="connsiteX71" fmla="*/ 1369399 w 2203395"/>
                <a:gd name="connsiteY71" fmla="*/ 847723 h 1495159"/>
                <a:gd name="connsiteX72" fmla="*/ 1395085 w 2203395"/>
                <a:gd name="connsiteY72" fmla="*/ 773181 h 1495159"/>
                <a:gd name="connsiteX73" fmla="*/ 1520042 w 2203395"/>
                <a:gd name="connsiteY73" fmla="*/ 756151 h 1495159"/>
                <a:gd name="connsiteX74" fmla="*/ 1520070 w 2203395"/>
                <a:gd name="connsiteY74" fmla="*/ 756122 h 1495159"/>
                <a:gd name="connsiteX75" fmla="*/ 1544920 w 2203395"/>
                <a:gd name="connsiteY75" fmla="*/ 730509 h 1495159"/>
                <a:gd name="connsiteX76" fmla="*/ 1646028 w 2203395"/>
                <a:gd name="connsiteY76" fmla="*/ 738472 h 1495159"/>
                <a:gd name="connsiteX77" fmla="*/ 1646477 w 2203395"/>
                <a:gd name="connsiteY77" fmla="*/ 737990 h 1495159"/>
                <a:gd name="connsiteX78" fmla="*/ 1666213 w 2203395"/>
                <a:gd name="connsiteY78" fmla="*/ 716806 h 1495159"/>
                <a:gd name="connsiteX79" fmla="*/ 1695119 w 2203395"/>
                <a:gd name="connsiteY79" fmla="*/ 706190 h 1495159"/>
                <a:gd name="connsiteX80" fmla="*/ 1728949 w 2203395"/>
                <a:gd name="connsiteY80" fmla="*/ 710041 h 1495159"/>
                <a:gd name="connsiteX81" fmla="*/ 1755218 w 2203395"/>
                <a:gd name="connsiteY81" fmla="*/ 728424 h 1495159"/>
                <a:gd name="connsiteX82" fmla="*/ 1756002 w 2203395"/>
                <a:gd name="connsiteY82" fmla="*/ 728973 h 1495159"/>
                <a:gd name="connsiteX83" fmla="*/ 1817377 w 2203395"/>
                <a:gd name="connsiteY83" fmla="*/ 705923 h 1495159"/>
                <a:gd name="connsiteX84" fmla="*/ 1275031 w 2203395"/>
                <a:gd name="connsiteY84" fmla="*/ 433 h 1495159"/>
                <a:gd name="connsiteX85" fmla="*/ 1305327 w 2203395"/>
                <a:gd name="connsiteY85" fmla="*/ 7365 h 1495159"/>
                <a:gd name="connsiteX86" fmla="*/ 1362490 w 2203395"/>
                <a:gd name="connsiteY86" fmla="*/ 72910 h 1495159"/>
                <a:gd name="connsiteX87" fmla="*/ 1362806 w 2203395"/>
                <a:gd name="connsiteY87" fmla="*/ 73072 h 1495159"/>
                <a:gd name="connsiteX88" fmla="*/ 1407942 w 2203395"/>
                <a:gd name="connsiteY88" fmla="*/ 96276 h 1495159"/>
                <a:gd name="connsiteX89" fmla="*/ 1435853 w 2203395"/>
                <a:gd name="connsiteY89" fmla="*/ 136525 h 1495159"/>
                <a:gd name="connsiteX90" fmla="*/ 1432569 w 2203395"/>
                <a:gd name="connsiteY90" fmla="*/ 205505 h 1495159"/>
                <a:gd name="connsiteX91" fmla="*/ 1457815 w 2203395"/>
                <a:gd name="connsiteY91" fmla="*/ 255734 h 1495159"/>
                <a:gd name="connsiteX92" fmla="*/ 1457258 w 2203395"/>
                <a:gd name="connsiteY92" fmla="*/ 280168 h 1495159"/>
                <a:gd name="connsiteX93" fmla="*/ 1462016 w 2203395"/>
                <a:gd name="connsiteY93" fmla="*/ 281248 h 1495159"/>
                <a:gd name="connsiteX94" fmla="*/ 1485577 w 2203395"/>
                <a:gd name="connsiteY94" fmla="*/ 295939 h 1495159"/>
                <a:gd name="connsiteX95" fmla="*/ 1486026 w 2203395"/>
                <a:gd name="connsiteY95" fmla="*/ 295456 h 1495159"/>
                <a:gd name="connsiteX96" fmla="*/ 1505762 w 2203395"/>
                <a:gd name="connsiteY96" fmla="*/ 274273 h 1495159"/>
                <a:gd name="connsiteX97" fmla="*/ 1534668 w 2203395"/>
                <a:gd name="connsiteY97" fmla="*/ 263657 h 1495159"/>
                <a:gd name="connsiteX98" fmla="*/ 1568497 w 2203395"/>
                <a:gd name="connsiteY98" fmla="*/ 267508 h 1495159"/>
                <a:gd name="connsiteX99" fmla="*/ 1594767 w 2203395"/>
                <a:gd name="connsiteY99" fmla="*/ 285891 h 1495159"/>
                <a:gd name="connsiteX100" fmla="*/ 1595551 w 2203395"/>
                <a:gd name="connsiteY100" fmla="*/ 286440 h 1495159"/>
                <a:gd name="connsiteX101" fmla="*/ 1623449 w 2203395"/>
                <a:gd name="connsiteY101" fmla="*/ 268033 h 1495159"/>
                <a:gd name="connsiteX102" fmla="*/ 1638238 w 2203395"/>
                <a:gd name="connsiteY102" fmla="*/ 265982 h 1495159"/>
                <a:gd name="connsiteX103" fmla="*/ 1642908 w 2203395"/>
                <a:gd name="connsiteY103" fmla="*/ 258617 h 1495159"/>
                <a:gd name="connsiteX104" fmla="*/ 1767864 w 2203395"/>
                <a:gd name="connsiteY104" fmla="*/ 241587 h 1495159"/>
                <a:gd name="connsiteX105" fmla="*/ 1767893 w 2203395"/>
                <a:gd name="connsiteY105" fmla="*/ 241558 h 1495159"/>
                <a:gd name="connsiteX106" fmla="*/ 1792742 w 2203395"/>
                <a:gd name="connsiteY106" fmla="*/ 215945 h 1495159"/>
                <a:gd name="connsiteX107" fmla="*/ 1893850 w 2203395"/>
                <a:gd name="connsiteY107" fmla="*/ 223908 h 1495159"/>
                <a:gd name="connsiteX108" fmla="*/ 1894299 w 2203395"/>
                <a:gd name="connsiteY108" fmla="*/ 223425 h 1495159"/>
                <a:gd name="connsiteX109" fmla="*/ 1914035 w 2203395"/>
                <a:gd name="connsiteY109" fmla="*/ 202242 h 1495159"/>
                <a:gd name="connsiteX110" fmla="*/ 1942941 w 2203395"/>
                <a:gd name="connsiteY110" fmla="*/ 191626 h 1495159"/>
                <a:gd name="connsiteX111" fmla="*/ 1976771 w 2203395"/>
                <a:gd name="connsiteY111" fmla="*/ 195477 h 1495159"/>
                <a:gd name="connsiteX112" fmla="*/ 2003040 w 2203395"/>
                <a:gd name="connsiteY112" fmla="*/ 213860 h 1495159"/>
                <a:gd name="connsiteX113" fmla="*/ 2003824 w 2203395"/>
                <a:gd name="connsiteY113" fmla="*/ 214409 h 1495159"/>
                <a:gd name="connsiteX114" fmla="*/ 2065199 w 2203395"/>
                <a:gd name="connsiteY114" fmla="*/ 191359 h 1495159"/>
                <a:gd name="connsiteX115" fmla="*/ 2087755 w 2203395"/>
                <a:gd name="connsiteY115" fmla="*/ 196520 h 1495159"/>
                <a:gd name="connsiteX116" fmla="*/ 2130316 w 2203395"/>
                <a:gd name="connsiteY116" fmla="*/ 245322 h 1495159"/>
                <a:gd name="connsiteX117" fmla="*/ 2130552 w 2203395"/>
                <a:gd name="connsiteY117" fmla="*/ 245443 h 1495159"/>
                <a:gd name="connsiteX118" fmla="*/ 2164157 w 2203395"/>
                <a:gd name="connsiteY118" fmla="*/ 262719 h 1495159"/>
                <a:gd name="connsiteX119" fmla="*/ 2184939 w 2203395"/>
                <a:gd name="connsiteY119" fmla="*/ 292687 h 1495159"/>
                <a:gd name="connsiteX120" fmla="*/ 2182494 w 2203395"/>
                <a:gd name="connsiteY120" fmla="*/ 344046 h 1495159"/>
                <a:gd name="connsiteX121" fmla="*/ 2200353 w 2203395"/>
                <a:gd name="connsiteY121" fmla="*/ 422573 h 1495159"/>
                <a:gd name="connsiteX122" fmla="*/ 2116691 w 2203395"/>
                <a:gd name="connsiteY122" fmla="*/ 491312 h 1495159"/>
                <a:gd name="connsiteX123" fmla="*/ 2086741 w 2203395"/>
                <a:gd name="connsiteY123" fmla="*/ 550212 h 1495159"/>
                <a:gd name="connsiteX124" fmla="*/ 1984772 w 2203395"/>
                <a:gd name="connsiteY124" fmla="*/ 557344 h 1495159"/>
                <a:gd name="connsiteX125" fmla="*/ 1911904 w 2203395"/>
                <a:gd name="connsiteY125" fmla="*/ 620179 h 1495159"/>
                <a:gd name="connsiteX126" fmla="*/ 1804761 w 2203395"/>
                <a:gd name="connsiteY126" fmla="*/ 581824 h 1495159"/>
                <a:gd name="connsiteX127" fmla="*/ 1716485 w 2203395"/>
                <a:gd name="connsiteY127" fmla="*/ 593482 h 1495159"/>
                <a:gd name="connsiteX128" fmla="*/ 1702508 w 2203395"/>
                <a:gd name="connsiteY128" fmla="*/ 587318 h 1495159"/>
                <a:gd name="connsiteX129" fmla="*/ 1700431 w 2203395"/>
                <a:gd name="connsiteY129" fmla="*/ 595741 h 1495159"/>
                <a:gd name="connsiteX130" fmla="*/ 1678468 w 2203395"/>
                <a:gd name="connsiteY130" fmla="*/ 622243 h 1495159"/>
                <a:gd name="connsiteX131" fmla="*/ 1576499 w 2203395"/>
                <a:gd name="connsiteY131" fmla="*/ 629375 h 1495159"/>
                <a:gd name="connsiteX132" fmla="*/ 1503630 w 2203395"/>
                <a:gd name="connsiteY132" fmla="*/ 692210 h 1495159"/>
                <a:gd name="connsiteX133" fmla="*/ 1396488 w 2203395"/>
                <a:gd name="connsiteY133" fmla="*/ 653855 h 1495159"/>
                <a:gd name="connsiteX134" fmla="*/ 1308212 w 2203395"/>
                <a:gd name="connsiteY134" fmla="*/ 665513 h 1495159"/>
                <a:gd name="connsiteX135" fmla="*/ 1237333 w 2203395"/>
                <a:gd name="connsiteY135" fmla="*/ 615960 h 1495159"/>
                <a:gd name="connsiteX136" fmla="*/ 1167356 w 2203395"/>
                <a:gd name="connsiteY136" fmla="*/ 573790 h 1495159"/>
                <a:gd name="connsiteX137" fmla="*/ 1182308 w 2203395"/>
                <a:gd name="connsiteY137" fmla="*/ 516868 h 1495159"/>
                <a:gd name="connsiteX138" fmla="*/ 1163007 w 2203395"/>
                <a:gd name="connsiteY138" fmla="*/ 497896 h 1495159"/>
                <a:gd name="connsiteX139" fmla="*/ 1130368 w 2203395"/>
                <a:gd name="connsiteY139" fmla="*/ 546102 h 1495159"/>
                <a:gd name="connsiteX140" fmla="*/ 1069142 w 2203395"/>
                <a:gd name="connsiteY140" fmla="*/ 576377 h 1495159"/>
                <a:gd name="connsiteX141" fmla="*/ 953258 w 2203395"/>
                <a:gd name="connsiteY141" fmla="*/ 552758 h 1495159"/>
                <a:gd name="connsiteX142" fmla="*/ 934189 w 2203395"/>
                <a:gd name="connsiteY142" fmla="*/ 533772 h 1495159"/>
                <a:gd name="connsiteX143" fmla="*/ 922628 w 2203395"/>
                <a:gd name="connsiteY143" fmla="*/ 551292 h 1495159"/>
                <a:gd name="connsiteX144" fmla="*/ 869314 w 2203395"/>
                <a:gd name="connsiteY144" fmla="*/ 574043 h 1495159"/>
                <a:gd name="connsiteX145" fmla="*/ 839364 w 2203395"/>
                <a:gd name="connsiteY145" fmla="*/ 632943 h 1495159"/>
                <a:gd name="connsiteX146" fmla="*/ 737395 w 2203395"/>
                <a:gd name="connsiteY146" fmla="*/ 640075 h 1495159"/>
                <a:gd name="connsiteX147" fmla="*/ 664526 w 2203395"/>
                <a:gd name="connsiteY147" fmla="*/ 702910 h 1495159"/>
                <a:gd name="connsiteX148" fmla="*/ 557384 w 2203395"/>
                <a:gd name="connsiteY148" fmla="*/ 664555 h 1495159"/>
                <a:gd name="connsiteX149" fmla="*/ 510478 w 2203395"/>
                <a:gd name="connsiteY149" fmla="*/ 673844 h 1495159"/>
                <a:gd name="connsiteX150" fmla="*/ 499038 w 2203395"/>
                <a:gd name="connsiteY150" fmla="*/ 674499 h 1495159"/>
                <a:gd name="connsiteX151" fmla="*/ 482476 w 2203395"/>
                <a:gd name="connsiteY151" fmla="*/ 699596 h 1495159"/>
                <a:gd name="connsiteX152" fmla="*/ 447812 w 2203395"/>
                <a:gd name="connsiteY152" fmla="*/ 714388 h 1495159"/>
                <a:gd name="connsiteX153" fmla="*/ 459444 w 2203395"/>
                <a:gd name="connsiteY153" fmla="*/ 715712 h 1495159"/>
                <a:gd name="connsiteX154" fmla="*/ 479630 w 2203395"/>
                <a:gd name="connsiteY154" fmla="*/ 729838 h 1495159"/>
                <a:gd name="connsiteX155" fmla="*/ 480233 w 2203395"/>
                <a:gd name="connsiteY155" fmla="*/ 730260 h 1495159"/>
                <a:gd name="connsiteX156" fmla="*/ 527395 w 2203395"/>
                <a:gd name="connsiteY156" fmla="*/ 712548 h 1495159"/>
                <a:gd name="connsiteX157" fmla="*/ 544728 w 2203395"/>
                <a:gd name="connsiteY157" fmla="*/ 716514 h 1495159"/>
                <a:gd name="connsiteX158" fmla="*/ 577433 w 2203395"/>
                <a:gd name="connsiteY158" fmla="*/ 754014 h 1495159"/>
                <a:gd name="connsiteX159" fmla="*/ 577614 w 2203395"/>
                <a:gd name="connsiteY159" fmla="*/ 754107 h 1495159"/>
                <a:gd name="connsiteX160" fmla="*/ 603437 w 2203395"/>
                <a:gd name="connsiteY160" fmla="*/ 767383 h 1495159"/>
                <a:gd name="connsiteX161" fmla="*/ 619406 w 2203395"/>
                <a:gd name="connsiteY161" fmla="*/ 790411 h 1495159"/>
                <a:gd name="connsiteX162" fmla="*/ 617528 w 2203395"/>
                <a:gd name="connsiteY162" fmla="*/ 829876 h 1495159"/>
                <a:gd name="connsiteX163" fmla="*/ 631251 w 2203395"/>
                <a:gd name="connsiteY163" fmla="*/ 890219 h 1495159"/>
                <a:gd name="connsiteX164" fmla="*/ 566963 w 2203395"/>
                <a:gd name="connsiteY164" fmla="*/ 943040 h 1495159"/>
                <a:gd name="connsiteX165" fmla="*/ 543948 w 2203395"/>
                <a:gd name="connsiteY165" fmla="*/ 988300 h 1495159"/>
                <a:gd name="connsiteX166" fmla="*/ 465592 w 2203395"/>
                <a:gd name="connsiteY166" fmla="*/ 993781 h 1495159"/>
                <a:gd name="connsiteX167" fmla="*/ 409598 w 2203395"/>
                <a:gd name="connsiteY167" fmla="*/ 1042066 h 1495159"/>
                <a:gd name="connsiteX168" fmla="*/ 327267 w 2203395"/>
                <a:gd name="connsiteY168" fmla="*/ 1012593 h 1495159"/>
                <a:gd name="connsiteX169" fmla="*/ 259432 w 2203395"/>
                <a:gd name="connsiteY169" fmla="*/ 1021551 h 1495159"/>
                <a:gd name="connsiteX170" fmla="*/ 204967 w 2203395"/>
                <a:gd name="connsiteY170" fmla="*/ 983473 h 1495159"/>
                <a:gd name="connsiteX171" fmla="*/ 151195 w 2203395"/>
                <a:gd name="connsiteY171" fmla="*/ 951068 h 1495159"/>
                <a:gd name="connsiteX172" fmla="*/ 162685 w 2203395"/>
                <a:gd name="connsiteY172" fmla="*/ 907327 h 1495159"/>
                <a:gd name="connsiteX173" fmla="*/ 138422 w 2203395"/>
                <a:gd name="connsiteY173" fmla="*/ 862450 h 1495159"/>
                <a:gd name="connsiteX174" fmla="*/ 182732 w 2203395"/>
                <a:gd name="connsiteY174" fmla="*/ 822562 h 1495159"/>
                <a:gd name="connsiteX175" fmla="*/ 183156 w 2203395"/>
                <a:gd name="connsiteY175" fmla="*/ 821510 h 1495159"/>
                <a:gd name="connsiteX176" fmla="*/ 186010 w 2203395"/>
                <a:gd name="connsiteY176" fmla="*/ 790858 h 1495159"/>
                <a:gd name="connsiteX177" fmla="*/ 186194 w 2203395"/>
                <a:gd name="connsiteY177" fmla="*/ 790567 h 1495159"/>
                <a:gd name="connsiteX178" fmla="*/ 157272 w 2203395"/>
                <a:gd name="connsiteY178" fmla="*/ 796295 h 1495159"/>
                <a:gd name="connsiteX179" fmla="*/ 124629 w 2203395"/>
                <a:gd name="connsiteY179" fmla="*/ 798164 h 1495159"/>
                <a:gd name="connsiteX180" fmla="*/ 68702 w 2203395"/>
                <a:gd name="connsiteY180" fmla="*/ 759065 h 1495159"/>
                <a:gd name="connsiteX181" fmla="*/ 13487 w 2203395"/>
                <a:gd name="connsiteY181" fmla="*/ 725790 h 1495159"/>
                <a:gd name="connsiteX182" fmla="*/ 25285 w 2203395"/>
                <a:gd name="connsiteY182" fmla="*/ 680876 h 1495159"/>
                <a:gd name="connsiteX183" fmla="*/ 371 w 2203395"/>
                <a:gd name="connsiteY183" fmla="*/ 634795 h 1495159"/>
                <a:gd name="connsiteX184" fmla="*/ 45870 w 2203395"/>
                <a:gd name="connsiteY184" fmla="*/ 593837 h 1495159"/>
                <a:gd name="connsiteX185" fmla="*/ 46306 w 2203395"/>
                <a:gd name="connsiteY185" fmla="*/ 592757 h 1495159"/>
                <a:gd name="connsiteX186" fmla="*/ 66573 w 2203395"/>
                <a:gd name="connsiteY186" fmla="*/ 533940 h 1495159"/>
                <a:gd name="connsiteX187" fmla="*/ 165169 w 2203395"/>
                <a:gd name="connsiteY187" fmla="*/ 520503 h 1495159"/>
                <a:gd name="connsiteX188" fmla="*/ 165192 w 2203395"/>
                <a:gd name="connsiteY188" fmla="*/ 520480 h 1495159"/>
                <a:gd name="connsiteX189" fmla="*/ 184799 w 2203395"/>
                <a:gd name="connsiteY189" fmla="*/ 500271 h 1495159"/>
                <a:gd name="connsiteX190" fmla="*/ 264578 w 2203395"/>
                <a:gd name="connsiteY190" fmla="*/ 506554 h 1495159"/>
                <a:gd name="connsiteX191" fmla="*/ 264932 w 2203395"/>
                <a:gd name="connsiteY191" fmla="*/ 506173 h 1495159"/>
                <a:gd name="connsiteX192" fmla="*/ 280504 w 2203395"/>
                <a:gd name="connsiteY192" fmla="*/ 489458 h 1495159"/>
                <a:gd name="connsiteX193" fmla="*/ 303313 w 2203395"/>
                <a:gd name="connsiteY193" fmla="*/ 481082 h 1495159"/>
                <a:gd name="connsiteX194" fmla="*/ 314088 w 2203395"/>
                <a:gd name="connsiteY194" fmla="*/ 482309 h 1495159"/>
                <a:gd name="connsiteX195" fmla="*/ 311630 w 2203395"/>
                <a:gd name="connsiteY195" fmla="*/ 469167 h 1495159"/>
                <a:gd name="connsiteX196" fmla="*/ 369293 w 2203395"/>
                <a:gd name="connsiteY196" fmla="*/ 417258 h 1495159"/>
                <a:gd name="connsiteX197" fmla="*/ 369844 w 2203395"/>
                <a:gd name="connsiteY197" fmla="*/ 415890 h 1495159"/>
                <a:gd name="connsiteX198" fmla="*/ 395530 w 2203395"/>
                <a:gd name="connsiteY198" fmla="*/ 341348 h 1495159"/>
                <a:gd name="connsiteX199" fmla="*/ 520487 w 2203395"/>
                <a:gd name="connsiteY199" fmla="*/ 324318 h 1495159"/>
                <a:gd name="connsiteX200" fmla="*/ 520515 w 2203395"/>
                <a:gd name="connsiteY200" fmla="*/ 324289 h 1495159"/>
                <a:gd name="connsiteX201" fmla="*/ 545365 w 2203395"/>
                <a:gd name="connsiteY201" fmla="*/ 298676 h 1495159"/>
                <a:gd name="connsiteX202" fmla="*/ 596533 w 2203395"/>
                <a:gd name="connsiteY202" fmla="*/ 285959 h 1495159"/>
                <a:gd name="connsiteX203" fmla="*/ 599705 w 2203395"/>
                <a:gd name="connsiteY203" fmla="*/ 286679 h 1495159"/>
                <a:gd name="connsiteX204" fmla="*/ 595170 w 2203395"/>
                <a:gd name="connsiteY204" fmla="*/ 262438 h 1495159"/>
                <a:gd name="connsiteX205" fmla="*/ 672617 w 2203395"/>
                <a:gd name="connsiteY205" fmla="*/ 192720 h 1495159"/>
                <a:gd name="connsiteX206" fmla="*/ 673358 w 2203395"/>
                <a:gd name="connsiteY206" fmla="*/ 190883 h 1495159"/>
                <a:gd name="connsiteX207" fmla="*/ 707856 w 2203395"/>
                <a:gd name="connsiteY207" fmla="*/ 90766 h 1495159"/>
                <a:gd name="connsiteX208" fmla="*/ 875685 w 2203395"/>
                <a:gd name="connsiteY208" fmla="*/ 67893 h 1495159"/>
                <a:gd name="connsiteX209" fmla="*/ 875722 w 2203395"/>
                <a:gd name="connsiteY209" fmla="*/ 67854 h 1495159"/>
                <a:gd name="connsiteX210" fmla="*/ 909098 w 2203395"/>
                <a:gd name="connsiteY210" fmla="*/ 33454 h 1495159"/>
                <a:gd name="connsiteX211" fmla="*/ 1044895 w 2203395"/>
                <a:gd name="connsiteY211" fmla="*/ 44149 h 1495159"/>
                <a:gd name="connsiteX212" fmla="*/ 1045497 w 2203395"/>
                <a:gd name="connsiteY212" fmla="*/ 43501 h 1495159"/>
                <a:gd name="connsiteX213" fmla="*/ 1072004 w 2203395"/>
                <a:gd name="connsiteY213" fmla="*/ 15050 h 1495159"/>
                <a:gd name="connsiteX214" fmla="*/ 1110829 w 2203395"/>
                <a:gd name="connsiteY214" fmla="*/ 792 h 1495159"/>
                <a:gd name="connsiteX215" fmla="*/ 1156264 w 2203395"/>
                <a:gd name="connsiteY215" fmla="*/ 5964 h 1495159"/>
                <a:gd name="connsiteX216" fmla="*/ 1191547 w 2203395"/>
                <a:gd name="connsiteY216" fmla="*/ 30654 h 1495159"/>
                <a:gd name="connsiteX217" fmla="*/ 1192600 w 2203395"/>
                <a:gd name="connsiteY217" fmla="*/ 31391 h 1495159"/>
                <a:gd name="connsiteX218" fmla="*/ 1275031 w 2203395"/>
                <a:gd name="connsiteY218" fmla="*/ 433 h 14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2203395" h="1495159">
                  <a:moveTo>
                    <a:pt x="718549" y="1063799"/>
                  </a:moveTo>
                  <a:cubicBezTo>
                    <a:pt x="726179" y="1064388"/>
                    <a:pt x="733793" y="1066088"/>
                    <a:pt x="741105" y="1068960"/>
                  </a:cubicBezTo>
                  <a:cubicBezTo>
                    <a:pt x="763392" y="1077709"/>
                    <a:pt x="779373" y="1096027"/>
                    <a:pt x="783666" y="1117762"/>
                  </a:cubicBezTo>
                  <a:lnTo>
                    <a:pt x="783902" y="1117882"/>
                  </a:lnTo>
                  <a:lnTo>
                    <a:pt x="817507" y="1135159"/>
                  </a:lnTo>
                  <a:cubicBezTo>
                    <a:pt x="826899" y="1143302"/>
                    <a:pt x="834115" y="1153539"/>
                    <a:pt x="838289" y="1165126"/>
                  </a:cubicBezTo>
                  <a:cubicBezTo>
                    <a:pt x="844356" y="1181946"/>
                    <a:pt x="843491" y="1200214"/>
                    <a:pt x="835844" y="1216485"/>
                  </a:cubicBezTo>
                  <a:cubicBezTo>
                    <a:pt x="854643" y="1238799"/>
                    <a:pt x="861216" y="1267725"/>
                    <a:pt x="853703" y="1295012"/>
                  </a:cubicBezTo>
                  <a:cubicBezTo>
                    <a:pt x="843715" y="1331289"/>
                    <a:pt x="810650" y="1358457"/>
                    <a:pt x="770041" y="1363751"/>
                  </a:cubicBezTo>
                  <a:cubicBezTo>
                    <a:pt x="769847" y="1386394"/>
                    <a:pt x="758920" y="1407869"/>
                    <a:pt x="740091" y="1422651"/>
                  </a:cubicBezTo>
                  <a:cubicBezTo>
                    <a:pt x="711483" y="1445115"/>
                    <a:pt x="670159" y="1448002"/>
                    <a:pt x="638122" y="1429783"/>
                  </a:cubicBezTo>
                  <a:cubicBezTo>
                    <a:pt x="627761" y="1461076"/>
                    <a:pt x="600018" y="1484997"/>
                    <a:pt x="565253" y="1492619"/>
                  </a:cubicBezTo>
                  <a:cubicBezTo>
                    <a:pt x="524287" y="1501598"/>
                    <a:pt x="481531" y="1486296"/>
                    <a:pt x="458111" y="1454264"/>
                  </a:cubicBezTo>
                  <a:cubicBezTo>
                    <a:pt x="421304" y="1467376"/>
                    <a:pt x="399260" y="1462036"/>
                    <a:pt x="369835" y="1465921"/>
                  </a:cubicBezTo>
                  <a:cubicBezTo>
                    <a:pt x="340966" y="1459049"/>
                    <a:pt x="314997" y="1441973"/>
                    <a:pt x="298956" y="1416369"/>
                  </a:cubicBezTo>
                  <a:cubicBezTo>
                    <a:pt x="267441" y="1419734"/>
                    <a:pt x="237849" y="1401906"/>
                    <a:pt x="228979" y="1374198"/>
                  </a:cubicBezTo>
                  <a:cubicBezTo>
                    <a:pt x="222554" y="1354152"/>
                    <a:pt x="228234" y="1332518"/>
                    <a:pt x="243931" y="1317276"/>
                  </a:cubicBezTo>
                  <a:cubicBezTo>
                    <a:pt x="221659" y="1305320"/>
                    <a:pt x="209256" y="1282377"/>
                    <a:pt x="212357" y="1258875"/>
                  </a:cubicBezTo>
                  <a:cubicBezTo>
                    <a:pt x="215994" y="1231357"/>
                    <a:pt x="239936" y="1209803"/>
                    <a:pt x="270020" y="1206966"/>
                  </a:cubicBezTo>
                  <a:lnTo>
                    <a:pt x="270571" y="1205598"/>
                  </a:lnTo>
                  <a:cubicBezTo>
                    <a:pt x="266532" y="1178500"/>
                    <a:pt x="275953" y="1151172"/>
                    <a:pt x="296257" y="1131056"/>
                  </a:cubicBezTo>
                  <a:cubicBezTo>
                    <a:pt x="328339" y="1099283"/>
                    <a:pt x="380353" y="1092202"/>
                    <a:pt x="421214" y="1114026"/>
                  </a:cubicBezTo>
                  <a:cubicBezTo>
                    <a:pt x="421223" y="1114016"/>
                    <a:pt x="421233" y="1114007"/>
                    <a:pt x="421242" y="1113997"/>
                  </a:cubicBezTo>
                  <a:lnTo>
                    <a:pt x="446092" y="1088384"/>
                  </a:lnTo>
                  <a:cubicBezTo>
                    <a:pt x="476151" y="1069399"/>
                    <a:pt x="518779" y="1070802"/>
                    <a:pt x="547200" y="1096347"/>
                  </a:cubicBezTo>
                  <a:lnTo>
                    <a:pt x="547649" y="1095865"/>
                  </a:lnTo>
                  <a:lnTo>
                    <a:pt x="567385" y="1074681"/>
                  </a:lnTo>
                  <a:cubicBezTo>
                    <a:pt x="575815" y="1069136"/>
                    <a:pt x="585699" y="1065433"/>
                    <a:pt x="596291" y="1064065"/>
                  </a:cubicBezTo>
                  <a:cubicBezTo>
                    <a:pt x="607949" y="1062557"/>
                    <a:pt x="619600" y="1063980"/>
                    <a:pt x="630120" y="1067917"/>
                  </a:cubicBezTo>
                  <a:lnTo>
                    <a:pt x="656390" y="1086300"/>
                  </a:lnTo>
                  <a:lnTo>
                    <a:pt x="657174" y="1086848"/>
                  </a:lnTo>
                  <a:cubicBezTo>
                    <a:pt x="672627" y="1070263"/>
                    <a:pt x="695659" y="1062031"/>
                    <a:pt x="718549" y="1063799"/>
                  </a:cubicBezTo>
                  <a:close/>
                  <a:moveTo>
                    <a:pt x="1817377" y="705923"/>
                  </a:moveTo>
                  <a:cubicBezTo>
                    <a:pt x="1825007" y="706513"/>
                    <a:pt x="1832621" y="708212"/>
                    <a:pt x="1839933" y="711085"/>
                  </a:cubicBezTo>
                  <a:cubicBezTo>
                    <a:pt x="1862220" y="719834"/>
                    <a:pt x="1878201" y="738152"/>
                    <a:pt x="1882494" y="759886"/>
                  </a:cubicBezTo>
                  <a:lnTo>
                    <a:pt x="1882730" y="760007"/>
                  </a:lnTo>
                  <a:lnTo>
                    <a:pt x="1916335" y="777283"/>
                  </a:lnTo>
                  <a:cubicBezTo>
                    <a:pt x="1925727" y="785427"/>
                    <a:pt x="1932943" y="795664"/>
                    <a:pt x="1937117" y="807251"/>
                  </a:cubicBezTo>
                  <a:cubicBezTo>
                    <a:pt x="1943184" y="824071"/>
                    <a:pt x="1942319" y="842339"/>
                    <a:pt x="1934672" y="858610"/>
                  </a:cubicBezTo>
                  <a:lnTo>
                    <a:pt x="1942810" y="874800"/>
                  </a:lnTo>
                  <a:lnTo>
                    <a:pt x="1952039" y="864894"/>
                  </a:lnTo>
                  <a:cubicBezTo>
                    <a:pt x="1956895" y="861701"/>
                    <a:pt x="1962587" y="859568"/>
                    <a:pt x="1968687" y="858780"/>
                  </a:cubicBezTo>
                  <a:cubicBezTo>
                    <a:pt x="1975402" y="857911"/>
                    <a:pt x="1982111" y="858731"/>
                    <a:pt x="1988171" y="860998"/>
                  </a:cubicBezTo>
                  <a:lnTo>
                    <a:pt x="2003301" y="871585"/>
                  </a:lnTo>
                  <a:lnTo>
                    <a:pt x="2003752" y="871901"/>
                  </a:lnTo>
                  <a:cubicBezTo>
                    <a:pt x="2012652" y="862349"/>
                    <a:pt x="2025917" y="857609"/>
                    <a:pt x="2039100" y="858626"/>
                  </a:cubicBezTo>
                  <a:cubicBezTo>
                    <a:pt x="2043494" y="858966"/>
                    <a:pt x="2047879" y="859945"/>
                    <a:pt x="2052091" y="861599"/>
                  </a:cubicBezTo>
                  <a:cubicBezTo>
                    <a:pt x="2064927" y="866638"/>
                    <a:pt x="2074130" y="877188"/>
                    <a:pt x="2076603" y="889705"/>
                  </a:cubicBezTo>
                  <a:lnTo>
                    <a:pt x="2076739" y="889775"/>
                  </a:lnTo>
                  <a:lnTo>
                    <a:pt x="2096093" y="899725"/>
                  </a:lnTo>
                  <a:cubicBezTo>
                    <a:pt x="2101503" y="904415"/>
                    <a:pt x="2105658" y="910311"/>
                    <a:pt x="2108062" y="916984"/>
                  </a:cubicBezTo>
                  <a:cubicBezTo>
                    <a:pt x="2111557" y="926672"/>
                    <a:pt x="2111058" y="937193"/>
                    <a:pt x="2106654" y="946564"/>
                  </a:cubicBezTo>
                  <a:cubicBezTo>
                    <a:pt x="2117481" y="959415"/>
                    <a:pt x="2121267" y="976074"/>
                    <a:pt x="2116940" y="991790"/>
                  </a:cubicBezTo>
                  <a:cubicBezTo>
                    <a:pt x="2111187" y="1012684"/>
                    <a:pt x="2092144" y="1028330"/>
                    <a:pt x="2068756" y="1031379"/>
                  </a:cubicBezTo>
                  <a:cubicBezTo>
                    <a:pt x="2068644" y="1044420"/>
                    <a:pt x="2062351" y="1056788"/>
                    <a:pt x="2051507" y="1065302"/>
                  </a:cubicBezTo>
                  <a:cubicBezTo>
                    <a:pt x="2035030" y="1078239"/>
                    <a:pt x="2011230" y="1079902"/>
                    <a:pt x="1992779" y="1069409"/>
                  </a:cubicBezTo>
                  <a:cubicBezTo>
                    <a:pt x="1986812" y="1087432"/>
                    <a:pt x="1970834" y="1101209"/>
                    <a:pt x="1950812" y="1105599"/>
                  </a:cubicBezTo>
                  <a:cubicBezTo>
                    <a:pt x="1927218" y="1110770"/>
                    <a:pt x="1902593" y="1101957"/>
                    <a:pt x="1889105" y="1083509"/>
                  </a:cubicBezTo>
                  <a:cubicBezTo>
                    <a:pt x="1867906" y="1091060"/>
                    <a:pt x="1855211" y="1087985"/>
                    <a:pt x="1838263" y="1090223"/>
                  </a:cubicBezTo>
                  <a:cubicBezTo>
                    <a:pt x="1829950" y="1088244"/>
                    <a:pt x="1822054" y="1084795"/>
                    <a:pt x="1815082" y="1079999"/>
                  </a:cubicBezTo>
                  <a:lnTo>
                    <a:pt x="1813491" y="1078347"/>
                  </a:lnTo>
                  <a:lnTo>
                    <a:pt x="1789220" y="1083598"/>
                  </a:lnTo>
                  <a:cubicBezTo>
                    <a:pt x="1771309" y="1084850"/>
                    <a:pt x="1752968" y="1081017"/>
                    <a:pt x="1736950" y="1071908"/>
                  </a:cubicBezTo>
                  <a:cubicBezTo>
                    <a:pt x="1726589" y="1103201"/>
                    <a:pt x="1698846" y="1127122"/>
                    <a:pt x="1664082" y="1134744"/>
                  </a:cubicBezTo>
                  <a:cubicBezTo>
                    <a:pt x="1623115" y="1143723"/>
                    <a:pt x="1580359" y="1128421"/>
                    <a:pt x="1556939" y="1096389"/>
                  </a:cubicBezTo>
                  <a:cubicBezTo>
                    <a:pt x="1520132" y="1109501"/>
                    <a:pt x="1498088" y="1104161"/>
                    <a:pt x="1468663" y="1108046"/>
                  </a:cubicBezTo>
                  <a:cubicBezTo>
                    <a:pt x="1439794" y="1101174"/>
                    <a:pt x="1413825" y="1084098"/>
                    <a:pt x="1397784" y="1058494"/>
                  </a:cubicBezTo>
                  <a:cubicBezTo>
                    <a:pt x="1366269" y="1061859"/>
                    <a:pt x="1336677" y="1044031"/>
                    <a:pt x="1327807" y="1016323"/>
                  </a:cubicBezTo>
                  <a:cubicBezTo>
                    <a:pt x="1321382" y="996277"/>
                    <a:pt x="1327062" y="974643"/>
                    <a:pt x="1342759" y="959401"/>
                  </a:cubicBezTo>
                  <a:cubicBezTo>
                    <a:pt x="1320487" y="947445"/>
                    <a:pt x="1308084" y="924502"/>
                    <a:pt x="1311185" y="901000"/>
                  </a:cubicBezTo>
                  <a:cubicBezTo>
                    <a:pt x="1314822" y="873482"/>
                    <a:pt x="1338764" y="851928"/>
                    <a:pt x="1368848" y="849091"/>
                  </a:cubicBezTo>
                  <a:lnTo>
                    <a:pt x="1369399" y="847723"/>
                  </a:lnTo>
                  <a:cubicBezTo>
                    <a:pt x="1365360" y="820625"/>
                    <a:pt x="1374781" y="793297"/>
                    <a:pt x="1395085" y="773181"/>
                  </a:cubicBezTo>
                  <a:cubicBezTo>
                    <a:pt x="1427167" y="741408"/>
                    <a:pt x="1479181" y="734327"/>
                    <a:pt x="1520042" y="756151"/>
                  </a:cubicBezTo>
                  <a:cubicBezTo>
                    <a:pt x="1520051" y="756141"/>
                    <a:pt x="1520061" y="756132"/>
                    <a:pt x="1520070" y="756122"/>
                  </a:cubicBezTo>
                  <a:lnTo>
                    <a:pt x="1544920" y="730509"/>
                  </a:lnTo>
                  <a:cubicBezTo>
                    <a:pt x="1574979" y="711524"/>
                    <a:pt x="1617607" y="712927"/>
                    <a:pt x="1646028" y="738472"/>
                  </a:cubicBezTo>
                  <a:lnTo>
                    <a:pt x="1646477" y="737990"/>
                  </a:lnTo>
                  <a:lnTo>
                    <a:pt x="1666213" y="716806"/>
                  </a:lnTo>
                  <a:cubicBezTo>
                    <a:pt x="1674643" y="711261"/>
                    <a:pt x="1684527" y="707558"/>
                    <a:pt x="1695119" y="706190"/>
                  </a:cubicBezTo>
                  <a:cubicBezTo>
                    <a:pt x="1706777" y="704682"/>
                    <a:pt x="1718428" y="706105"/>
                    <a:pt x="1728949" y="710041"/>
                  </a:cubicBezTo>
                  <a:lnTo>
                    <a:pt x="1755218" y="728424"/>
                  </a:lnTo>
                  <a:lnTo>
                    <a:pt x="1756002" y="728973"/>
                  </a:lnTo>
                  <a:cubicBezTo>
                    <a:pt x="1771455" y="712387"/>
                    <a:pt x="1794487" y="704156"/>
                    <a:pt x="1817377" y="705923"/>
                  </a:cubicBezTo>
                  <a:close/>
                  <a:moveTo>
                    <a:pt x="1275031" y="433"/>
                  </a:moveTo>
                  <a:cubicBezTo>
                    <a:pt x="1285279" y="1225"/>
                    <a:pt x="1295505" y="3507"/>
                    <a:pt x="1305327" y="7365"/>
                  </a:cubicBezTo>
                  <a:cubicBezTo>
                    <a:pt x="1335260" y="19116"/>
                    <a:pt x="1356724" y="43719"/>
                    <a:pt x="1362490" y="72910"/>
                  </a:cubicBezTo>
                  <a:lnTo>
                    <a:pt x="1362806" y="73072"/>
                  </a:lnTo>
                  <a:lnTo>
                    <a:pt x="1407942" y="96276"/>
                  </a:lnTo>
                  <a:cubicBezTo>
                    <a:pt x="1420556" y="107213"/>
                    <a:pt x="1430247" y="120963"/>
                    <a:pt x="1435853" y="136525"/>
                  </a:cubicBezTo>
                  <a:cubicBezTo>
                    <a:pt x="1444002" y="159116"/>
                    <a:pt x="1442840" y="183652"/>
                    <a:pt x="1432569" y="205505"/>
                  </a:cubicBezTo>
                  <a:cubicBezTo>
                    <a:pt x="1445193" y="220490"/>
                    <a:pt x="1453713" y="237694"/>
                    <a:pt x="1457815" y="255734"/>
                  </a:cubicBezTo>
                  <a:lnTo>
                    <a:pt x="1457258" y="280168"/>
                  </a:lnTo>
                  <a:lnTo>
                    <a:pt x="1462016" y="281248"/>
                  </a:lnTo>
                  <a:cubicBezTo>
                    <a:pt x="1470479" y="284675"/>
                    <a:pt x="1478472" y="289553"/>
                    <a:pt x="1485577" y="295939"/>
                  </a:cubicBezTo>
                  <a:lnTo>
                    <a:pt x="1486026" y="295456"/>
                  </a:lnTo>
                  <a:lnTo>
                    <a:pt x="1505762" y="274273"/>
                  </a:lnTo>
                  <a:cubicBezTo>
                    <a:pt x="1514192" y="268728"/>
                    <a:pt x="1524076" y="265025"/>
                    <a:pt x="1534668" y="263657"/>
                  </a:cubicBezTo>
                  <a:cubicBezTo>
                    <a:pt x="1546326" y="262148"/>
                    <a:pt x="1557977" y="263572"/>
                    <a:pt x="1568497" y="267508"/>
                  </a:cubicBezTo>
                  <a:lnTo>
                    <a:pt x="1594767" y="285891"/>
                  </a:lnTo>
                  <a:lnTo>
                    <a:pt x="1595551" y="286440"/>
                  </a:lnTo>
                  <a:cubicBezTo>
                    <a:pt x="1603277" y="278147"/>
                    <a:pt x="1612898" y="271943"/>
                    <a:pt x="1623449" y="268033"/>
                  </a:cubicBezTo>
                  <a:lnTo>
                    <a:pt x="1638238" y="265982"/>
                  </a:lnTo>
                  <a:lnTo>
                    <a:pt x="1642908" y="258617"/>
                  </a:lnTo>
                  <a:cubicBezTo>
                    <a:pt x="1674989" y="226844"/>
                    <a:pt x="1727003" y="219762"/>
                    <a:pt x="1767864" y="241587"/>
                  </a:cubicBezTo>
                  <a:cubicBezTo>
                    <a:pt x="1767873" y="241577"/>
                    <a:pt x="1767883" y="241568"/>
                    <a:pt x="1767893" y="241558"/>
                  </a:cubicBezTo>
                  <a:lnTo>
                    <a:pt x="1792742" y="215945"/>
                  </a:lnTo>
                  <a:cubicBezTo>
                    <a:pt x="1822801" y="196960"/>
                    <a:pt x="1865429" y="198363"/>
                    <a:pt x="1893850" y="223908"/>
                  </a:cubicBezTo>
                  <a:lnTo>
                    <a:pt x="1894299" y="223425"/>
                  </a:lnTo>
                  <a:lnTo>
                    <a:pt x="1914035" y="202242"/>
                  </a:lnTo>
                  <a:cubicBezTo>
                    <a:pt x="1922465" y="196697"/>
                    <a:pt x="1932349" y="192994"/>
                    <a:pt x="1942941" y="191626"/>
                  </a:cubicBezTo>
                  <a:cubicBezTo>
                    <a:pt x="1954599" y="190117"/>
                    <a:pt x="1966250" y="191541"/>
                    <a:pt x="1976771" y="195477"/>
                  </a:cubicBezTo>
                  <a:lnTo>
                    <a:pt x="2003040" y="213860"/>
                  </a:lnTo>
                  <a:lnTo>
                    <a:pt x="2003824" y="214409"/>
                  </a:lnTo>
                  <a:cubicBezTo>
                    <a:pt x="2019277" y="197823"/>
                    <a:pt x="2042309" y="189592"/>
                    <a:pt x="2065199" y="191359"/>
                  </a:cubicBezTo>
                  <a:cubicBezTo>
                    <a:pt x="2072829" y="191949"/>
                    <a:pt x="2080443" y="193648"/>
                    <a:pt x="2087755" y="196520"/>
                  </a:cubicBezTo>
                  <a:cubicBezTo>
                    <a:pt x="2110042" y="205270"/>
                    <a:pt x="2126023" y="223588"/>
                    <a:pt x="2130316" y="245322"/>
                  </a:cubicBezTo>
                  <a:lnTo>
                    <a:pt x="2130552" y="245443"/>
                  </a:lnTo>
                  <a:lnTo>
                    <a:pt x="2164157" y="262719"/>
                  </a:lnTo>
                  <a:cubicBezTo>
                    <a:pt x="2173549" y="270862"/>
                    <a:pt x="2180765" y="281100"/>
                    <a:pt x="2184939" y="292687"/>
                  </a:cubicBezTo>
                  <a:cubicBezTo>
                    <a:pt x="2191006" y="309507"/>
                    <a:pt x="2190141" y="327775"/>
                    <a:pt x="2182494" y="344046"/>
                  </a:cubicBezTo>
                  <a:cubicBezTo>
                    <a:pt x="2201293" y="366360"/>
                    <a:pt x="2207867" y="395285"/>
                    <a:pt x="2200353" y="422573"/>
                  </a:cubicBezTo>
                  <a:cubicBezTo>
                    <a:pt x="2190365" y="458850"/>
                    <a:pt x="2157300" y="486018"/>
                    <a:pt x="2116691" y="491312"/>
                  </a:cubicBezTo>
                  <a:cubicBezTo>
                    <a:pt x="2116497" y="513955"/>
                    <a:pt x="2105570" y="535430"/>
                    <a:pt x="2086741" y="550212"/>
                  </a:cubicBezTo>
                  <a:cubicBezTo>
                    <a:pt x="2058133" y="572676"/>
                    <a:pt x="2016809" y="575563"/>
                    <a:pt x="1984772" y="557344"/>
                  </a:cubicBezTo>
                  <a:cubicBezTo>
                    <a:pt x="1974411" y="588636"/>
                    <a:pt x="1946668" y="612558"/>
                    <a:pt x="1911904" y="620179"/>
                  </a:cubicBezTo>
                  <a:cubicBezTo>
                    <a:pt x="1870937" y="629159"/>
                    <a:pt x="1828182" y="613857"/>
                    <a:pt x="1804761" y="581824"/>
                  </a:cubicBezTo>
                  <a:cubicBezTo>
                    <a:pt x="1767954" y="594936"/>
                    <a:pt x="1745911" y="589596"/>
                    <a:pt x="1716485" y="593482"/>
                  </a:cubicBezTo>
                  <a:lnTo>
                    <a:pt x="1702508" y="587318"/>
                  </a:lnTo>
                  <a:lnTo>
                    <a:pt x="1700431" y="595741"/>
                  </a:lnTo>
                  <a:cubicBezTo>
                    <a:pt x="1695322" y="605788"/>
                    <a:pt x="1687883" y="614852"/>
                    <a:pt x="1678468" y="622243"/>
                  </a:cubicBezTo>
                  <a:cubicBezTo>
                    <a:pt x="1649860" y="644707"/>
                    <a:pt x="1608536" y="647594"/>
                    <a:pt x="1576499" y="629375"/>
                  </a:cubicBezTo>
                  <a:cubicBezTo>
                    <a:pt x="1566138" y="660667"/>
                    <a:pt x="1538395" y="684589"/>
                    <a:pt x="1503630" y="692210"/>
                  </a:cubicBezTo>
                  <a:cubicBezTo>
                    <a:pt x="1462664" y="701190"/>
                    <a:pt x="1419908" y="685888"/>
                    <a:pt x="1396488" y="653855"/>
                  </a:cubicBezTo>
                  <a:cubicBezTo>
                    <a:pt x="1359681" y="666967"/>
                    <a:pt x="1337637" y="661627"/>
                    <a:pt x="1308212" y="665513"/>
                  </a:cubicBezTo>
                  <a:cubicBezTo>
                    <a:pt x="1279343" y="658641"/>
                    <a:pt x="1253374" y="641565"/>
                    <a:pt x="1237333" y="615960"/>
                  </a:cubicBezTo>
                  <a:cubicBezTo>
                    <a:pt x="1205818" y="619326"/>
                    <a:pt x="1176226" y="601498"/>
                    <a:pt x="1167356" y="573790"/>
                  </a:cubicBezTo>
                  <a:cubicBezTo>
                    <a:pt x="1160931" y="553744"/>
                    <a:pt x="1166611" y="532110"/>
                    <a:pt x="1182308" y="516868"/>
                  </a:cubicBezTo>
                  <a:lnTo>
                    <a:pt x="1163007" y="497896"/>
                  </a:lnTo>
                  <a:lnTo>
                    <a:pt x="1130368" y="546102"/>
                  </a:lnTo>
                  <a:cubicBezTo>
                    <a:pt x="1113476" y="560668"/>
                    <a:pt x="1092488" y="571259"/>
                    <a:pt x="1069142" y="576377"/>
                  </a:cubicBezTo>
                  <a:cubicBezTo>
                    <a:pt x="1027876" y="585422"/>
                    <a:pt x="985258" y="576123"/>
                    <a:pt x="953258" y="552758"/>
                  </a:cubicBezTo>
                  <a:lnTo>
                    <a:pt x="934189" y="533772"/>
                  </a:lnTo>
                  <a:lnTo>
                    <a:pt x="922628" y="551292"/>
                  </a:lnTo>
                  <a:cubicBezTo>
                    <a:pt x="908037" y="563281"/>
                    <a:pt x="889618" y="571396"/>
                    <a:pt x="869314" y="574043"/>
                  </a:cubicBezTo>
                  <a:cubicBezTo>
                    <a:pt x="869120" y="596686"/>
                    <a:pt x="858193" y="618161"/>
                    <a:pt x="839364" y="632943"/>
                  </a:cubicBezTo>
                  <a:cubicBezTo>
                    <a:pt x="810756" y="655407"/>
                    <a:pt x="769432" y="658294"/>
                    <a:pt x="737395" y="640075"/>
                  </a:cubicBezTo>
                  <a:cubicBezTo>
                    <a:pt x="727034" y="671367"/>
                    <a:pt x="699291" y="695289"/>
                    <a:pt x="664526" y="702910"/>
                  </a:cubicBezTo>
                  <a:cubicBezTo>
                    <a:pt x="623560" y="711890"/>
                    <a:pt x="580804" y="696588"/>
                    <a:pt x="557384" y="664555"/>
                  </a:cubicBezTo>
                  <a:cubicBezTo>
                    <a:pt x="538981" y="671111"/>
                    <a:pt x="524268" y="673054"/>
                    <a:pt x="510478" y="673844"/>
                  </a:cubicBezTo>
                  <a:lnTo>
                    <a:pt x="499038" y="674499"/>
                  </a:lnTo>
                  <a:lnTo>
                    <a:pt x="482476" y="699596"/>
                  </a:lnTo>
                  <a:lnTo>
                    <a:pt x="447812" y="714388"/>
                  </a:lnTo>
                  <a:lnTo>
                    <a:pt x="459444" y="715712"/>
                  </a:lnTo>
                  <a:lnTo>
                    <a:pt x="479630" y="729838"/>
                  </a:lnTo>
                  <a:lnTo>
                    <a:pt x="480233" y="730260"/>
                  </a:lnTo>
                  <a:cubicBezTo>
                    <a:pt x="492107" y="717515"/>
                    <a:pt x="509805" y="711190"/>
                    <a:pt x="527395" y="712548"/>
                  </a:cubicBezTo>
                  <a:cubicBezTo>
                    <a:pt x="533258" y="713001"/>
                    <a:pt x="539108" y="714306"/>
                    <a:pt x="544728" y="716514"/>
                  </a:cubicBezTo>
                  <a:cubicBezTo>
                    <a:pt x="561854" y="723237"/>
                    <a:pt x="574134" y="737313"/>
                    <a:pt x="577433" y="754014"/>
                  </a:cubicBezTo>
                  <a:lnTo>
                    <a:pt x="577614" y="754107"/>
                  </a:lnTo>
                  <a:lnTo>
                    <a:pt x="603437" y="767383"/>
                  </a:lnTo>
                  <a:cubicBezTo>
                    <a:pt x="610654" y="773640"/>
                    <a:pt x="616199" y="781507"/>
                    <a:pt x="619406" y="790411"/>
                  </a:cubicBezTo>
                  <a:cubicBezTo>
                    <a:pt x="624069" y="803336"/>
                    <a:pt x="623404" y="817373"/>
                    <a:pt x="617528" y="829876"/>
                  </a:cubicBezTo>
                  <a:cubicBezTo>
                    <a:pt x="631973" y="847023"/>
                    <a:pt x="637025" y="869250"/>
                    <a:pt x="631251" y="890219"/>
                  </a:cubicBezTo>
                  <a:cubicBezTo>
                    <a:pt x="623576" y="918095"/>
                    <a:pt x="598168" y="938972"/>
                    <a:pt x="566963" y="943040"/>
                  </a:cubicBezTo>
                  <a:cubicBezTo>
                    <a:pt x="566814" y="960440"/>
                    <a:pt x="558417" y="976942"/>
                    <a:pt x="543948" y="988300"/>
                  </a:cubicBezTo>
                  <a:cubicBezTo>
                    <a:pt x="521965" y="1005562"/>
                    <a:pt x="490210" y="1007781"/>
                    <a:pt x="465592" y="993781"/>
                  </a:cubicBezTo>
                  <a:cubicBezTo>
                    <a:pt x="457631" y="1017827"/>
                    <a:pt x="436312" y="1036209"/>
                    <a:pt x="409598" y="1042066"/>
                  </a:cubicBezTo>
                  <a:cubicBezTo>
                    <a:pt x="378118" y="1048965"/>
                    <a:pt x="345264" y="1037207"/>
                    <a:pt x="327267" y="1012593"/>
                  </a:cubicBezTo>
                  <a:cubicBezTo>
                    <a:pt x="298983" y="1022668"/>
                    <a:pt x="282044" y="1018565"/>
                    <a:pt x="259432" y="1021551"/>
                  </a:cubicBezTo>
                  <a:cubicBezTo>
                    <a:pt x="237249" y="1016270"/>
                    <a:pt x="217293" y="1003148"/>
                    <a:pt x="204967" y="983473"/>
                  </a:cubicBezTo>
                  <a:cubicBezTo>
                    <a:pt x="180750" y="986059"/>
                    <a:pt x="158011" y="972359"/>
                    <a:pt x="151195" y="951068"/>
                  </a:cubicBezTo>
                  <a:cubicBezTo>
                    <a:pt x="146257" y="935664"/>
                    <a:pt x="150622" y="919039"/>
                    <a:pt x="162685" y="907327"/>
                  </a:cubicBezTo>
                  <a:cubicBezTo>
                    <a:pt x="145570" y="898140"/>
                    <a:pt x="136039" y="880510"/>
                    <a:pt x="138422" y="862450"/>
                  </a:cubicBezTo>
                  <a:cubicBezTo>
                    <a:pt x="141217" y="841305"/>
                    <a:pt x="159615" y="824741"/>
                    <a:pt x="182732" y="822562"/>
                  </a:cubicBezTo>
                  <a:lnTo>
                    <a:pt x="183156" y="821510"/>
                  </a:lnTo>
                  <a:cubicBezTo>
                    <a:pt x="181604" y="811099"/>
                    <a:pt x="182637" y="800643"/>
                    <a:pt x="186010" y="790858"/>
                  </a:cubicBezTo>
                  <a:lnTo>
                    <a:pt x="186194" y="790567"/>
                  </a:lnTo>
                  <a:lnTo>
                    <a:pt x="157272" y="796295"/>
                  </a:lnTo>
                  <a:cubicBezTo>
                    <a:pt x="146391" y="796918"/>
                    <a:pt x="136238" y="796631"/>
                    <a:pt x="124629" y="798164"/>
                  </a:cubicBezTo>
                  <a:cubicBezTo>
                    <a:pt x="101850" y="792741"/>
                    <a:pt x="81359" y="779268"/>
                    <a:pt x="68702" y="759065"/>
                  </a:cubicBezTo>
                  <a:cubicBezTo>
                    <a:pt x="43835" y="761720"/>
                    <a:pt x="20486" y="747653"/>
                    <a:pt x="13487" y="725790"/>
                  </a:cubicBezTo>
                  <a:cubicBezTo>
                    <a:pt x="8417" y="709973"/>
                    <a:pt x="12899" y="692903"/>
                    <a:pt x="25285" y="680876"/>
                  </a:cubicBezTo>
                  <a:cubicBezTo>
                    <a:pt x="7711" y="671442"/>
                    <a:pt x="-2076" y="653339"/>
                    <a:pt x="371" y="634795"/>
                  </a:cubicBezTo>
                  <a:cubicBezTo>
                    <a:pt x="3242" y="613082"/>
                    <a:pt x="22133" y="596075"/>
                    <a:pt x="45870" y="593837"/>
                  </a:cubicBezTo>
                  <a:lnTo>
                    <a:pt x="46306" y="592757"/>
                  </a:lnTo>
                  <a:cubicBezTo>
                    <a:pt x="43118" y="571376"/>
                    <a:pt x="50552" y="549813"/>
                    <a:pt x="66573" y="533940"/>
                  </a:cubicBezTo>
                  <a:cubicBezTo>
                    <a:pt x="91887" y="508870"/>
                    <a:pt x="132928" y="503283"/>
                    <a:pt x="165169" y="520503"/>
                  </a:cubicBezTo>
                  <a:cubicBezTo>
                    <a:pt x="165177" y="520495"/>
                    <a:pt x="165184" y="520488"/>
                    <a:pt x="165192" y="520480"/>
                  </a:cubicBezTo>
                  <a:lnTo>
                    <a:pt x="184799" y="500271"/>
                  </a:lnTo>
                  <a:cubicBezTo>
                    <a:pt x="208517" y="485290"/>
                    <a:pt x="242152" y="486397"/>
                    <a:pt x="264578" y="506554"/>
                  </a:cubicBezTo>
                  <a:lnTo>
                    <a:pt x="264932" y="506173"/>
                  </a:lnTo>
                  <a:lnTo>
                    <a:pt x="280504" y="489458"/>
                  </a:lnTo>
                  <a:cubicBezTo>
                    <a:pt x="287157" y="485083"/>
                    <a:pt x="294956" y="482161"/>
                    <a:pt x="303313" y="481082"/>
                  </a:cubicBezTo>
                  <a:lnTo>
                    <a:pt x="314088" y="482309"/>
                  </a:lnTo>
                  <a:lnTo>
                    <a:pt x="311630" y="469167"/>
                  </a:lnTo>
                  <a:cubicBezTo>
                    <a:pt x="315267" y="441649"/>
                    <a:pt x="339209" y="420094"/>
                    <a:pt x="369293" y="417258"/>
                  </a:cubicBezTo>
                  <a:lnTo>
                    <a:pt x="369844" y="415890"/>
                  </a:lnTo>
                  <a:cubicBezTo>
                    <a:pt x="365805" y="388792"/>
                    <a:pt x="375226" y="361464"/>
                    <a:pt x="395530" y="341348"/>
                  </a:cubicBezTo>
                  <a:cubicBezTo>
                    <a:pt x="427612" y="309575"/>
                    <a:pt x="479626" y="302493"/>
                    <a:pt x="520487" y="324318"/>
                  </a:cubicBezTo>
                  <a:cubicBezTo>
                    <a:pt x="520496" y="324308"/>
                    <a:pt x="520506" y="324299"/>
                    <a:pt x="520515" y="324289"/>
                  </a:cubicBezTo>
                  <a:lnTo>
                    <a:pt x="545365" y="298676"/>
                  </a:lnTo>
                  <a:cubicBezTo>
                    <a:pt x="560395" y="289183"/>
                    <a:pt x="578566" y="284788"/>
                    <a:pt x="596533" y="285959"/>
                  </a:cubicBezTo>
                  <a:lnTo>
                    <a:pt x="599705" y="286679"/>
                  </a:lnTo>
                  <a:lnTo>
                    <a:pt x="595170" y="262438"/>
                  </a:lnTo>
                  <a:cubicBezTo>
                    <a:pt x="600056" y="225479"/>
                    <a:pt x="632212" y="196530"/>
                    <a:pt x="672617" y="192720"/>
                  </a:cubicBezTo>
                  <a:lnTo>
                    <a:pt x="673358" y="190883"/>
                  </a:lnTo>
                  <a:cubicBezTo>
                    <a:pt x="667932" y="154487"/>
                    <a:pt x="680586" y="117784"/>
                    <a:pt x="707856" y="90766"/>
                  </a:cubicBezTo>
                  <a:cubicBezTo>
                    <a:pt x="750945" y="48092"/>
                    <a:pt x="820804" y="38581"/>
                    <a:pt x="875685" y="67893"/>
                  </a:cubicBezTo>
                  <a:cubicBezTo>
                    <a:pt x="875697" y="67880"/>
                    <a:pt x="875710" y="67867"/>
                    <a:pt x="875722" y="67854"/>
                  </a:cubicBezTo>
                  <a:lnTo>
                    <a:pt x="909098" y="33454"/>
                  </a:lnTo>
                  <a:cubicBezTo>
                    <a:pt x="949470" y="7955"/>
                    <a:pt x="1006722" y="9840"/>
                    <a:pt x="1044895" y="44149"/>
                  </a:cubicBezTo>
                  <a:lnTo>
                    <a:pt x="1045497" y="43501"/>
                  </a:lnTo>
                  <a:lnTo>
                    <a:pt x="1072004" y="15050"/>
                  </a:lnTo>
                  <a:cubicBezTo>
                    <a:pt x="1083327" y="7602"/>
                    <a:pt x="1096603" y="2629"/>
                    <a:pt x="1110829" y="792"/>
                  </a:cubicBezTo>
                  <a:cubicBezTo>
                    <a:pt x="1126486" y="-1235"/>
                    <a:pt x="1142134" y="677"/>
                    <a:pt x="1156264" y="5964"/>
                  </a:cubicBezTo>
                  <a:lnTo>
                    <a:pt x="1191547" y="30654"/>
                  </a:lnTo>
                  <a:lnTo>
                    <a:pt x="1192600" y="31391"/>
                  </a:lnTo>
                  <a:cubicBezTo>
                    <a:pt x="1213354" y="9115"/>
                    <a:pt x="1244288" y="-1940"/>
                    <a:pt x="1275031" y="433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94C88E-7652-40CE-8752-BAAA4240B49C}"/>
              </a:ext>
            </a:extLst>
          </p:cNvPr>
          <p:cNvGrpSpPr/>
          <p:nvPr/>
        </p:nvGrpSpPr>
        <p:grpSpPr>
          <a:xfrm>
            <a:off x="8860261" y="1519556"/>
            <a:ext cx="1101430" cy="1432941"/>
            <a:chOff x="8664440" y="4773068"/>
            <a:chExt cx="1240631" cy="1614040"/>
          </a:xfrm>
        </p:grpSpPr>
        <p:grpSp>
          <p:nvGrpSpPr>
            <p:cNvPr id="110" name="그룹 49">
              <a:extLst>
                <a:ext uri="{FF2B5EF4-FFF2-40B4-BE49-F238E27FC236}">
                  <a16:creationId xmlns:a16="http://schemas.microsoft.com/office/drawing/2014/main" id="{EB6CB5FC-F8CF-464B-AAAE-9C06E558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4440" y="5319061"/>
              <a:ext cx="1240631" cy="1068047"/>
              <a:chOff x="7521194" y="5284913"/>
              <a:chExt cx="1137987" cy="979683"/>
            </a:xfrm>
          </p:grpSpPr>
          <p:grpSp>
            <p:nvGrpSpPr>
              <p:cNvPr id="114" name="Group 7">
                <a:extLst>
                  <a:ext uri="{FF2B5EF4-FFF2-40B4-BE49-F238E27FC236}">
                    <a16:creationId xmlns:a16="http://schemas.microsoft.com/office/drawing/2014/main" id="{F2AB46F4-E2A9-4BDB-8CAD-5A61CA6AFB70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16" name="Trapezoid 1">
                  <a:extLst>
                    <a:ext uri="{FF2B5EF4-FFF2-40B4-BE49-F238E27FC236}">
                      <a16:creationId xmlns:a16="http://schemas.microsoft.com/office/drawing/2014/main" id="{18880E43-3D8E-4B17-A52A-927CB6852CCA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rapezoid 6">
                  <a:extLst>
                    <a:ext uri="{FF2B5EF4-FFF2-40B4-BE49-F238E27FC236}">
                      <a16:creationId xmlns:a16="http://schemas.microsoft.com/office/drawing/2014/main" id="{F5DEA9C1-8852-490D-AB21-282183789220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Oval 5">
                  <a:extLst>
                    <a:ext uri="{FF2B5EF4-FFF2-40B4-BE49-F238E27FC236}">
                      <a16:creationId xmlns:a16="http://schemas.microsoft.com/office/drawing/2014/main" id="{FA28A1CC-7666-49C4-A02B-E40F6B1E6E4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Chord 23">
                <a:extLst>
                  <a:ext uri="{FF2B5EF4-FFF2-40B4-BE49-F238E27FC236}">
                    <a16:creationId xmlns:a16="http://schemas.microsoft.com/office/drawing/2014/main" id="{A87B4C04-B77A-4C11-875D-B157E79A7B14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362DDC0-1E8D-48A0-B43B-D84BD2831514}"/>
                </a:ext>
              </a:extLst>
            </p:cNvPr>
            <p:cNvGrpSpPr/>
            <p:nvPr/>
          </p:nvGrpSpPr>
          <p:grpSpPr>
            <a:xfrm>
              <a:off x="9116552" y="4773068"/>
              <a:ext cx="336399" cy="571647"/>
              <a:chOff x="10882415" y="4608807"/>
              <a:chExt cx="508246" cy="86366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6AD9ACF-794E-4FB6-9F76-C0EDA3E41561}"/>
                  </a:ext>
                </a:extLst>
              </p:cNvPr>
              <p:cNvSpPr/>
              <p:nvPr/>
            </p:nvSpPr>
            <p:spPr>
              <a:xfrm>
                <a:off x="10882415" y="4608807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chemeClr val="bg1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138FEEF-89D9-4CD9-A074-F69DA53B4C22}"/>
                  </a:ext>
                </a:extLst>
              </p:cNvPr>
              <p:cNvSpPr/>
              <p:nvPr/>
            </p:nvSpPr>
            <p:spPr>
              <a:xfrm>
                <a:off x="11075205" y="4915100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CC451E-72F4-4DED-A2DD-A5641C3FFB71}"/>
              </a:ext>
            </a:extLst>
          </p:cNvPr>
          <p:cNvGrpSpPr/>
          <p:nvPr/>
        </p:nvGrpSpPr>
        <p:grpSpPr>
          <a:xfrm>
            <a:off x="9989340" y="400962"/>
            <a:ext cx="1984134" cy="2544249"/>
            <a:chOff x="624636" y="298542"/>
            <a:chExt cx="2234894" cy="2865798"/>
          </a:xfrm>
        </p:grpSpPr>
        <p:grpSp>
          <p:nvGrpSpPr>
            <p:cNvPr id="90" name="그룹 49">
              <a:extLst>
                <a:ext uri="{FF2B5EF4-FFF2-40B4-BE49-F238E27FC236}">
                  <a16:creationId xmlns:a16="http://schemas.microsoft.com/office/drawing/2014/main" id="{ED20F7F6-F352-48AA-9D4B-B652384F9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958" y="2096293"/>
              <a:ext cx="1240631" cy="1068047"/>
              <a:chOff x="7521194" y="5284913"/>
              <a:chExt cx="1137987" cy="979683"/>
            </a:xfrm>
          </p:grpSpPr>
          <p:grpSp>
            <p:nvGrpSpPr>
              <p:cNvPr id="105" name="Group 7">
                <a:extLst>
                  <a:ext uri="{FF2B5EF4-FFF2-40B4-BE49-F238E27FC236}">
                    <a16:creationId xmlns:a16="http://schemas.microsoft.com/office/drawing/2014/main" id="{133D3636-70E1-45C9-9CD9-FA2F12AA59D4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07" name="Trapezoid 1">
                  <a:extLst>
                    <a:ext uri="{FF2B5EF4-FFF2-40B4-BE49-F238E27FC236}">
                      <a16:creationId xmlns:a16="http://schemas.microsoft.com/office/drawing/2014/main" id="{1E98F786-2873-4AEC-A6A5-D6781F93C293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rapezoid 6">
                  <a:extLst>
                    <a:ext uri="{FF2B5EF4-FFF2-40B4-BE49-F238E27FC236}">
                      <a16:creationId xmlns:a16="http://schemas.microsoft.com/office/drawing/2014/main" id="{54898661-5DA5-4D0D-A78B-903271C23E63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Oval 5">
                  <a:extLst>
                    <a:ext uri="{FF2B5EF4-FFF2-40B4-BE49-F238E27FC236}">
                      <a16:creationId xmlns:a16="http://schemas.microsoft.com/office/drawing/2014/main" id="{EB786298-1AF7-4383-B170-D866F7D06BC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Chord 23">
                <a:extLst>
                  <a:ext uri="{FF2B5EF4-FFF2-40B4-BE49-F238E27FC236}">
                    <a16:creationId xmlns:a16="http://schemas.microsoft.com/office/drawing/2014/main" id="{3FA60CAC-2F1E-450E-A320-6939C2FBA84F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3CF1B4-7DC1-48B0-ACA1-A34FC70169D5}"/>
                </a:ext>
              </a:extLst>
            </p:cNvPr>
            <p:cNvGrpSpPr/>
            <p:nvPr/>
          </p:nvGrpSpPr>
          <p:grpSpPr>
            <a:xfrm>
              <a:off x="624636" y="298542"/>
              <a:ext cx="2234894" cy="1875535"/>
              <a:chOff x="-269682" y="2392932"/>
              <a:chExt cx="3796368" cy="318593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A776516-7399-40D1-837B-DE2C6B22526C}"/>
                  </a:ext>
                </a:extLst>
              </p:cNvPr>
              <p:cNvGrpSpPr/>
              <p:nvPr/>
            </p:nvGrpSpPr>
            <p:grpSpPr>
              <a:xfrm>
                <a:off x="-269682" y="3351579"/>
                <a:ext cx="1684167" cy="2225289"/>
                <a:chOff x="4414182" y="2417791"/>
                <a:chExt cx="1684167" cy="2225289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047761E-3C23-4036-85DA-4F3DF167D7FD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3C54800-5DAD-4642-A3A3-07F5590EAB30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419C88C-A3B1-40F8-82BA-6FE6EA98A357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1E8395-5482-4E23-BD25-70AD5C34B8E8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D8CB73A-F700-4FED-9DA7-328D15A5A9FB}"/>
                  </a:ext>
                </a:extLst>
              </p:cNvPr>
              <p:cNvSpPr/>
              <p:nvPr/>
            </p:nvSpPr>
            <p:spPr>
              <a:xfrm>
                <a:off x="2719458" y="4345289"/>
                <a:ext cx="139841" cy="12159"/>
              </a:xfrm>
              <a:custGeom>
                <a:avLst/>
                <a:gdLst>
                  <a:gd name="connsiteX0" fmla="*/ 104440 w 105356"/>
                  <a:gd name="connsiteY0" fmla="*/ 11396 h 9161"/>
                  <a:gd name="connsiteX1" fmla="*/ 69169 w 105356"/>
                  <a:gd name="connsiteY1" fmla="*/ 9564 h 9161"/>
                  <a:gd name="connsiteX2" fmla="*/ 0 w 105356"/>
                  <a:gd name="connsiteY2" fmla="*/ 6357 h 9161"/>
                  <a:gd name="connsiteX3" fmla="*/ 5039 w 105356"/>
                  <a:gd name="connsiteY3" fmla="*/ 3609 h 9161"/>
                  <a:gd name="connsiteX4" fmla="*/ 95279 w 105356"/>
                  <a:gd name="connsiteY4" fmla="*/ 4983 h 9161"/>
                  <a:gd name="connsiteX5" fmla="*/ 105357 w 105356"/>
                  <a:gd name="connsiteY5" fmla="*/ 6357 h 9161"/>
                  <a:gd name="connsiteX6" fmla="*/ 104440 w 105356"/>
                  <a:gd name="connsiteY6" fmla="*/ 11396 h 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356" h="9161">
                    <a:moveTo>
                      <a:pt x="104440" y="11396"/>
                    </a:moveTo>
                    <a:cubicBezTo>
                      <a:pt x="92989" y="6816"/>
                      <a:pt x="81079" y="9564"/>
                      <a:pt x="69169" y="9564"/>
                    </a:cubicBezTo>
                    <a:cubicBezTo>
                      <a:pt x="46265" y="9106"/>
                      <a:pt x="22904" y="10022"/>
                      <a:pt x="0" y="6357"/>
                    </a:cubicBezTo>
                    <a:cubicBezTo>
                      <a:pt x="1832" y="5441"/>
                      <a:pt x="3206" y="3609"/>
                      <a:pt x="5039" y="3609"/>
                    </a:cubicBezTo>
                    <a:cubicBezTo>
                      <a:pt x="35271" y="-514"/>
                      <a:pt x="65504" y="-2346"/>
                      <a:pt x="95279" y="4983"/>
                    </a:cubicBezTo>
                    <a:cubicBezTo>
                      <a:pt x="98485" y="5899"/>
                      <a:pt x="102150" y="5899"/>
                      <a:pt x="105357" y="6357"/>
                    </a:cubicBezTo>
                    <a:cubicBezTo>
                      <a:pt x="109479" y="8648"/>
                      <a:pt x="106731" y="10022"/>
                      <a:pt x="104440" y="11396"/>
                    </a:cubicBezTo>
                    <a:close/>
                  </a:path>
                </a:pathLst>
              </a:custGeom>
              <a:solidFill>
                <a:srgbClr val="006000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0CDAA90-4698-40A8-A931-D0F1C49ABAC4}"/>
                  </a:ext>
                </a:extLst>
              </p:cNvPr>
              <p:cNvGrpSpPr/>
              <p:nvPr/>
            </p:nvGrpSpPr>
            <p:grpSpPr>
              <a:xfrm>
                <a:off x="1216277" y="2392932"/>
                <a:ext cx="2310409" cy="3185932"/>
                <a:chOff x="5900141" y="1459144"/>
                <a:chExt cx="2310409" cy="318593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EF81521-5FA8-42A4-A9B2-56446881F297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D6C71E0-30A9-407F-8352-B0558C483B3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A5DC267-CFD6-468E-B758-B4CE9A510147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4A2517C-E74C-419F-8A5B-4C4AB5B717CA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FE9B062-A2D8-4750-B4DA-22E8D542DCAC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902B73F-CD53-4718-9CF8-62525F33F017}"/>
                  </a:ext>
                </a:extLst>
              </p:cNvPr>
              <p:cNvSpPr/>
              <p:nvPr/>
            </p:nvSpPr>
            <p:spPr>
              <a:xfrm>
                <a:off x="1354175" y="5538392"/>
                <a:ext cx="44524" cy="4452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5E6558-877D-4628-8F90-5B6A38878C01}"/>
              </a:ext>
            </a:extLst>
          </p:cNvPr>
          <p:cNvGrpSpPr/>
          <p:nvPr/>
        </p:nvGrpSpPr>
        <p:grpSpPr>
          <a:xfrm>
            <a:off x="8913080" y="3333426"/>
            <a:ext cx="2773690" cy="3433306"/>
            <a:chOff x="4413107" y="1725021"/>
            <a:chExt cx="3888665" cy="481343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3659BEE-02C7-44E3-8037-16CE57F2942E}"/>
                </a:ext>
              </a:extLst>
            </p:cNvPr>
            <p:cNvGrpSpPr/>
            <p:nvPr/>
          </p:nvGrpSpPr>
          <p:grpSpPr>
            <a:xfrm rot="21411753">
              <a:off x="4477581" y="1798293"/>
              <a:ext cx="3824191" cy="4740163"/>
              <a:chOff x="395536" y="1793041"/>
              <a:chExt cx="3170093" cy="3929395"/>
            </a:xfrm>
            <a:solidFill>
              <a:schemeClr val="accent2">
                <a:alpha val="40000"/>
              </a:schemeClr>
            </a:solidFill>
          </p:grpSpPr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BD3E9654-11DF-401F-BC0E-498CE37F8E08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A22BB5-7D8A-499F-99BE-9B067F70979D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380A62-B4DF-4CCF-9046-4FAF00BD2471}"/>
                </a:ext>
              </a:extLst>
            </p:cNvPr>
            <p:cNvGrpSpPr/>
            <p:nvPr/>
          </p:nvGrpSpPr>
          <p:grpSpPr>
            <a:xfrm rot="21411753">
              <a:off x="4413107" y="1725021"/>
              <a:ext cx="3824191" cy="4740163"/>
              <a:chOff x="395536" y="1793041"/>
              <a:chExt cx="3170093" cy="3929395"/>
            </a:xfrm>
            <a:solidFill>
              <a:schemeClr val="bg1"/>
            </a:solidFill>
          </p:grpSpPr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30DA5B92-E28A-4689-A7F0-980D6308B80C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26B6E-671D-473D-A6BE-F9D0A22ACE5B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26" name="Graphic 70">
            <a:extLst>
              <a:ext uri="{FF2B5EF4-FFF2-40B4-BE49-F238E27FC236}">
                <a16:creationId xmlns:a16="http://schemas.microsoft.com/office/drawing/2014/main" id="{B6A7BEF1-92BE-4BAD-8111-C6436706CB0A}"/>
              </a:ext>
            </a:extLst>
          </p:cNvPr>
          <p:cNvGrpSpPr/>
          <p:nvPr/>
        </p:nvGrpSpPr>
        <p:grpSpPr>
          <a:xfrm>
            <a:off x="6850727" y="1124366"/>
            <a:ext cx="1731256" cy="2646619"/>
            <a:chOff x="7243933" y="3993155"/>
            <a:chExt cx="1545616" cy="2362827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88FD33-1B59-43E8-A167-989FEE6017D3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F657B46-B5D9-42C0-B756-6CE2CD5EE50E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D49DFB-B415-4205-BE14-BB471D7F2496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257EEEF-E7EE-4218-9E58-CA27C15E202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8D5D49-DCE8-4256-BAD1-C68F223BA898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991E8F-F43F-4096-A3D8-56697412DC5A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4341</ep:Words>
  <ep:PresentationFormat>와이드스크린</ep:PresentationFormat>
  <ep:Paragraphs>810</ep:Paragraphs>
  <ep:Slides>86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86</vt:i4>
      </vt:variant>
    </vt:vector>
  </ep:HeadingPairs>
  <ep:TitlesOfParts>
    <vt:vector size="89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슬라이드 5</vt:lpstr>
      <vt:lpstr>PowerPoint 프레젠테이션</vt:lpstr>
      <vt:lpstr>PowerPoint 프레젠테이션</vt:lpstr>
      <vt:lpstr>PowerPoint 프레젠테이션</vt:lpstr>
      <vt:lpstr>PowerPoint 프레젠테이션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2019-01-14T06:35:35.000</dcterms:created>
  <dc:creator>Allppt.com</dc:creator>
  <cp:lastModifiedBy>ariel</cp:lastModifiedBy>
  <dcterms:modified xsi:type="dcterms:W3CDTF">2021-07-18T16:24:04.103</dcterms:modified>
  <cp:revision>191</cp:revision>
  <dc:title>PowerPoint Presentation</dc:title>
  <cp:version>1000.0000.01</cp:version>
</cp:coreProperties>
</file>